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7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Lst>
  <p:sldSz cx="12192000" cy="6858000"/>
  <p:notesSz cx="6858000" cy="9144000"/>
  <p:embeddedFontLst>
    <p:embeddedFont>
      <p:font typeface="Calibri" panose="020F0502020204030204" pitchFamily="34" charset="0"/>
      <p:regular r:id="rId72"/>
      <p:bold r:id="rId73"/>
      <p:italic r:id="rId74"/>
      <p:boldItalic r:id="rId75"/>
    </p:embeddedFont>
    <p:embeddedFont>
      <p:font typeface="Open Sans" panose="020B0606030504020204" pitchFamily="34" charset="0"/>
      <p:regular r:id="rId76"/>
      <p:bold r:id="rId77"/>
      <p:italic r:id="rId78"/>
      <p:boldItalic r:id="rId79"/>
    </p:embeddedFont>
    <p:embeddedFont>
      <p:font typeface="PT Sans Narrow" panose="020B0506020203020204" pitchFamily="34" charset="77"/>
      <p:regular r:id="rId80"/>
      <p:bold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iuJBeSSAPFyGmj7Lt1kwqz21U/2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DDBB0F-2109-4122-A60C-1B326691F843}">
  <a:tblStyle styleId="{E2DDBB0F-2109-4122-A60C-1B326691F84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F737C0B-A02D-4B30-997B-B43C3A7204A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Flyway"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en.wikipedia.org/wiki/Patagonia" TargetMode="External"/><Relationship Id="rId5" Type="http://schemas.openxmlformats.org/officeDocument/2006/relationships/hyperlink" Target="http://en.wikipedia.org/wiki/Alaska" TargetMode="External"/><Relationship Id="rId4" Type="http://schemas.openxmlformats.org/officeDocument/2006/relationships/hyperlink" Target="http://en.wikipedia.org/wiki/Migratory_bird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drive.google.com/file/d/1la8gN0ZgUsKpXH2ZZvuWRXqXqJTW-0HP/view?usp=sharing"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nwsteelheaders.org/garden-for-wildlife/"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forms.gle/dsjoDDx172BPPNXa9"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Introduce presenters and organizations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Suzi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There are a LOT of things leading to wildlifes decline. Invasive Species, urban sprawl, climate change, human population growth the way we use our land.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Should we be afraid? Yes. Are there things that we can do? HECK YES! </a:t>
            </a:r>
            <a:endParaRPr/>
          </a:p>
          <a:p>
            <a:pPr marL="0" marR="0" lvl="0" indent="0" algn="l" rtl="0">
              <a:lnSpc>
                <a:spcPct val="100000"/>
              </a:lnSpc>
              <a:spcBef>
                <a:spcPts val="0"/>
              </a:spcBef>
              <a:spcAft>
                <a:spcPts val="0"/>
              </a:spcAft>
              <a:buClr>
                <a:schemeClr val="dk1"/>
              </a:buClr>
              <a:buSzPts val="1200"/>
              <a:buFont typeface="Calibri"/>
              <a:buNone/>
            </a:pPr>
            <a:r>
              <a:rPr lang="en"/>
              <a:t>Lets just start with birds for one, since well know and love them.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rgbClr val="A1E8D9"/>
              </a:buClr>
              <a:buSzPts val="1200"/>
              <a:buFont typeface="Calibri"/>
              <a:buNone/>
            </a:pPr>
            <a:r>
              <a:rPr lang="en" b="1">
                <a:solidFill>
                  <a:srgbClr val="000000"/>
                </a:solidFill>
              </a:rPr>
              <a:t>25% of our Common bird Species are in decline.  </a:t>
            </a: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As a matter of fact, many of our common bird species alone have lost  50% of their former numbers in the last 40 years! </a:t>
            </a:r>
            <a:endParaRPr b="1">
              <a:solidFill>
                <a:srgbClr val="000000"/>
              </a:solidFill>
            </a:endParaRPr>
          </a:p>
          <a:p>
            <a:pPr marL="0" lvl="0" indent="0" algn="l" rtl="0">
              <a:spcBef>
                <a:spcPts val="0"/>
              </a:spcBef>
              <a:spcAft>
                <a:spcPts val="0"/>
              </a:spcAft>
              <a:buClr>
                <a:srgbClr val="A1E8D9"/>
              </a:buClr>
              <a:buSzPts val="1200"/>
              <a:buFont typeface="Calibri"/>
              <a:buNone/>
            </a:pP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Barn swallows</a:t>
            </a: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American Goldfinches</a:t>
            </a: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Rufus Hummingbirds</a:t>
            </a: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Flycatchers</a:t>
            </a: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Orange Crown Warblers</a:t>
            </a: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Golden Crowned Kinglets</a:t>
            </a: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Wester nmeadowlark (our state bird) </a:t>
            </a: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Killdeer</a:t>
            </a: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Mourning Doves</a:t>
            </a: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House Wrens</a:t>
            </a:r>
            <a:endParaRPr b="1">
              <a:solidFill>
                <a:srgbClr val="000000"/>
              </a:solidFill>
            </a:endParaRPr>
          </a:p>
          <a:p>
            <a:pPr marL="0" lvl="0" indent="0" algn="l" rtl="0">
              <a:spcBef>
                <a:spcPts val="0"/>
              </a:spcBef>
              <a:spcAft>
                <a:spcPts val="0"/>
              </a:spcAft>
              <a:buClr>
                <a:srgbClr val="A1E8D9"/>
              </a:buClr>
              <a:buSzPts val="1200"/>
              <a:buFont typeface="Calibri"/>
              <a:buNone/>
            </a:pP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I won’t even start with our insects, fish and mammals species….</a:t>
            </a:r>
            <a:endParaRPr b="1">
              <a:solidFill>
                <a:srgbClr val="000000"/>
              </a:solidFill>
            </a:endParaRPr>
          </a:p>
          <a:p>
            <a:pPr marL="0" lvl="0" indent="0" algn="l" rtl="0">
              <a:spcBef>
                <a:spcPts val="0"/>
              </a:spcBef>
              <a:spcAft>
                <a:spcPts val="0"/>
              </a:spcAft>
              <a:buClr>
                <a:srgbClr val="A1E8D9"/>
              </a:buClr>
              <a:buSzPts val="1200"/>
              <a:buFont typeface="Calibri"/>
              <a:buNone/>
            </a:pPr>
            <a:endParaRPr b="1">
              <a:solidFill>
                <a:srgbClr val="000000"/>
              </a:solidFill>
            </a:endParaRPr>
          </a:p>
          <a:p>
            <a:pPr marL="0" lvl="0" indent="0" algn="l" rtl="0">
              <a:spcBef>
                <a:spcPts val="0"/>
              </a:spcBef>
              <a:spcAft>
                <a:spcPts val="0"/>
              </a:spcAft>
              <a:buClr>
                <a:srgbClr val="A1E8D9"/>
              </a:buClr>
              <a:buSzPts val="1200"/>
              <a:buFont typeface="Calibri"/>
              <a:buNone/>
            </a:pPr>
            <a:r>
              <a:rPr lang="en" b="1">
                <a:solidFill>
                  <a:srgbClr val="000000"/>
                </a:solidFill>
              </a:rPr>
              <a:t>What is causing these declines? Not one thing but LOTS of things add up!    For birds alone and the area JUST in our yards: Loss of habitat, Climate Change, Manmade hazards like cats and windows. Lack of food and shelter. </a:t>
            </a:r>
            <a:endParaRPr b="1">
              <a:solidFill>
                <a:srgbClr val="000000"/>
              </a:solidFill>
            </a:endParaRPr>
          </a:p>
          <a:p>
            <a:pPr marL="0" lvl="0" indent="0" algn="l" rtl="0">
              <a:spcBef>
                <a:spcPts val="0"/>
              </a:spcBef>
              <a:spcAft>
                <a:spcPts val="0"/>
              </a:spcAft>
              <a:buClr>
                <a:schemeClr val="dk1"/>
              </a:buClr>
              <a:buSzPts val="1200"/>
              <a:buFont typeface="Calibri"/>
              <a:buNone/>
            </a:pPr>
            <a:endParaRPr b="1">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6dca7070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c6dca70706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Suzi- </a:t>
            </a:r>
            <a:endParaRPr/>
          </a:p>
          <a:p>
            <a:pPr marL="0" lvl="0" indent="0" algn="l" rtl="0">
              <a:spcBef>
                <a:spcPts val="0"/>
              </a:spcBef>
              <a:spcAft>
                <a:spcPts val="0"/>
              </a:spcAft>
              <a:buNone/>
            </a:pPr>
            <a:r>
              <a:rPr lang="en"/>
              <a:t>Getting more local- </a:t>
            </a:r>
            <a:endParaRPr/>
          </a:p>
          <a:p>
            <a:pPr marL="0" lvl="0" indent="0" algn="l" rtl="0">
              <a:spcBef>
                <a:spcPts val="0"/>
              </a:spcBef>
              <a:spcAft>
                <a:spcPts val="0"/>
              </a:spcAft>
              <a:buNone/>
            </a:pPr>
            <a:r>
              <a:rPr lang="en"/>
              <a:t>The Riverside Fire in the Clackamas burned more than 138,000 acres alone. Combined with the Lionshead and Beachie fires, the total area burned in 2020 with just the three fires was  542,000 acres of habitat destroyed in the span of just three weeks! .  (138,000+200,000+204,000) </a:t>
            </a:r>
            <a:endParaRPr/>
          </a:p>
          <a:p>
            <a:pPr marL="0" lvl="0" indent="0" algn="l" rtl="0">
              <a:spcBef>
                <a:spcPts val="0"/>
              </a:spcBef>
              <a:spcAft>
                <a:spcPts val="0"/>
              </a:spcAft>
              <a:buNone/>
            </a:pPr>
            <a:r>
              <a:rPr lang="en"/>
              <a:t>Think about it, in just one catastrophic event, we can lose over a half of a million acres of wildlife habitat along with much of the wildlife that depends on it. </a:t>
            </a:r>
            <a:endParaRPr/>
          </a:p>
        </p:txBody>
      </p:sp>
      <p:sp>
        <p:nvSpPr>
          <p:cNvPr id="218" name="Google Shape;218;gc6dca70706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Calibri"/>
              <a:buNone/>
            </a:pPr>
            <a:r>
              <a:rPr lang="en"/>
              <a:t>Suzi </a:t>
            </a:r>
            <a:endParaRPr/>
          </a:p>
          <a:p>
            <a:pPr marL="0" lvl="0" indent="0" algn="l" rtl="0">
              <a:lnSpc>
                <a:spcPct val="115000"/>
              </a:lnSpc>
              <a:spcBef>
                <a:spcPts val="0"/>
              </a:spcBef>
              <a:spcAft>
                <a:spcPts val="0"/>
              </a:spcAft>
              <a:buClr>
                <a:schemeClr val="dk1"/>
              </a:buClr>
              <a:buSzPts val="1200"/>
              <a:buFont typeface="Calibri"/>
              <a:buNone/>
            </a:pPr>
            <a:r>
              <a:rPr lang="en" sz="1200"/>
              <a:t> </a:t>
            </a:r>
            <a:endParaRPr/>
          </a:p>
          <a:p>
            <a:pPr marL="0" lvl="0" indent="0" algn="l" rtl="0">
              <a:lnSpc>
                <a:spcPct val="115000"/>
              </a:lnSpc>
              <a:spcBef>
                <a:spcPts val="0"/>
              </a:spcBef>
              <a:spcAft>
                <a:spcPts val="0"/>
              </a:spcAft>
              <a:buClr>
                <a:schemeClr val="dk1"/>
              </a:buClr>
              <a:buSzPts val="1200"/>
              <a:buFont typeface="Calibri"/>
              <a:buNone/>
            </a:pPr>
            <a:r>
              <a:rPr lang="en" sz="1200"/>
              <a:t>We live in such a beautiful area of the country. From large mountains, high desert, coast, wetlands, etc.</a:t>
            </a:r>
            <a:r>
              <a:rPr lang="en">
                <a:solidFill>
                  <a:srgbClr val="000000"/>
                </a:solidFill>
              </a:rPr>
              <a:t>.</a:t>
            </a:r>
            <a:endParaRPr>
              <a:solidFill>
                <a:srgbClr val="000000"/>
              </a:solidFill>
            </a:endParaRPr>
          </a:p>
          <a:p>
            <a:pPr marL="0" lvl="0" indent="0" algn="l" rtl="0">
              <a:lnSpc>
                <a:spcPct val="115000"/>
              </a:lnSpc>
              <a:spcBef>
                <a:spcPts val="0"/>
              </a:spcBef>
              <a:spcAft>
                <a:spcPts val="0"/>
              </a:spcAft>
              <a:buClr>
                <a:srgbClr val="A1E8D9"/>
              </a:buClr>
              <a:buSzPts val="1200"/>
              <a:buFont typeface="Calibri"/>
              <a:buNone/>
            </a:pPr>
            <a:r>
              <a:rPr lang="en">
                <a:solidFill>
                  <a:srgbClr val="000000"/>
                </a:solidFill>
              </a:rPr>
              <a:t>The Portland-Vancouver region sits at an incredible ecological crossroads – the confluence of two great rivers – north, south, east, and west migration routes for migratory animals.</a:t>
            </a:r>
            <a:endParaRPr>
              <a:solidFill>
                <a:srgbClr val="000000"/>
              </a:solidFill>
            </a:endParaRPr>
          </a:p>
          <a:p>
            <a:pPr marL="0" lvl="0" indent="0" algn="l" rtl="0">
              <a:lnSpc>
                <a:spcPct val="115000"/>
              </a:lnSpc>
              <a:spcBef>
                <a:spcPts val="0"/>
              </a:spcBef>
              <a:spcAft>
                <a:spcPts val="0"/>
              </a:spcAft>
              <a:buClr>
                <a:schemeClr val="dk1"/>
              </a:buClr>
              <a:buSzPts val="1200"/>
              <a:buFont typeface="Calibri"/>
              <a:buNone/>
            </a:pPr>
            <a:endParaRPr/>
          </a:p>
          <a:p>
            <a:pPr marL="0" lvl="0" indent="0" algn="l" rtl="0">
              <a:lnSpc>
                <a:spcPct val="115000"/>
              </a:lnSpc>
              <a:spcBef>
                <a:spcPts val="0"/>
              </a:spcBef>
              <a:spcAft>
                <a:spcPts val="0"/>
              </a:spcAft>
              <a:buClr>
                <a:schemeClr val="dk1"/>
              </a:buClr>
              <a:buSzPts val="1200"/>
              <a:buFont typeface="Calibri"/>
              <a:buNone/>
            </a:pPr>
            <a:r>
              <a:rPr lang="en"/>
              <a:t>Stretching our human inhabitation out a bit……</a:t>
            </a:r>
            <a:endParaRPr/>
          </a:p>
          <a:p>
            <a:pPr marL="0" lvl="0" indent="0" algn="l" rtl="0">
              <a:lnSpc>
                <a:spcPct val="115000"/>
              </a:lnSpc>
              <a:spcBef>
                <a:spcPts val="0"/>
              </a:spcBef>
              <a:spcAft>
                <a:spcPts val="0"/>
              </a:spcAft>
              <a:buClr>
                <a:schemeClr val="dk1"/>
              </a:buClr>
              <a:buSzPts val="1200"/>
              <a:buFont typeface="Calibri"/>
              <a:buNone/>
            </a:pPr>
            <a:r>
              <a:rPr lang="en" sz="1200"/>
              <a:t>This country has 43 million acres of LAWN! </a:t>
            </a:r>
            <a:endParaRPr sz="1200"/>
          </a:p>
          <a:p>
            <a:pPr marL="0" lvl="0" indent="0" algn="l" rtl="0">
              <a:lnSpc>
                <a:spcPct val="115000"/>
              </a:lnSpc>
              <a:spcBef>
                <a:spcPts val="0"/>
              </a:spcBef>
              <a:spcAft>
                <a:spcPts val="0"/>
              </a:spcAft>
              <a:buClr>
                <a:schemeClr val="dk1"/>
              </a:buClr>
              <a:buSzPts val="1200"/>
              <a:buFont typeface="Calibri"/>
              <a:buNone/>
            </a:pPr>
            <a:r>
              <a:rPr lang="en" sz="1200"/>
              <a:t>While only </a:t>
            </a:r>
            <a:r>
              <a:rPr lang="en"/>
              <a:t>1-3</a:t>
            </a:r>
            <a:r>
              <a:rPr lang="en" sz="1200"/>
              <a:t>% of the ENTIRE US is considered ‘undisturbed’- Yike! </a:t>
            </a:r>
            <a:endParaRPr sz="1200"/>
          </a:p>
          <a:p>
            <a:pPr marL="0" lvl="0" indent="0" algn="l" rtl="0">
              <a:lnSpc>
                <a:spcPct val="115000"/>
              </a:lnSpc>
              <a:spcBef>
                <a:spcPts val="0"/>
              </a:spcBef>
              <a:spcAft>
                <a:spcPts val="0"/>
              </a:spcAft>
              <a:buClr>
                <a:schemeClr val="dk1"/>
              </a:buClr>
              <a:buSzPts val="1200"/>
              <a:buFont typeface="Calibri"/>
              <a:buNone/>
            </a:pPr>
            <a:endParaRPr sz="1200"/>
          </a:p>
          <a:p>
            <a:pPr marL="0" lvl="0" indent="0" algn="l" rtl="0">
              <a:lnSpc>
                <a:spcPct val="115000"/>
              </a:lnSpc>
              <a:spcBef>
                <a:spcPts val="0"/>
              </a:spcBef>
              <a:spcAft>
                <a:spcPts val="0"/>
              </a:spcAft>
              <a:buClr>
                <a:schemeClr val="dk1"/>
              </a:buClr>
              <a:buSzPts val="1200"/>
              <a:buFont typeface="Calibri"/>
              <a:buNone/>
            </a:pPr>
            <a:endParaRPr sz="1200"/>
          </a:p>
          <a:p>
            <a:pPr marL="0" lvl="0" indent="0" algn="l" rtl="0">
              <a:lnSpc>
                <a:spcPct val="115000"/>
              </a:lnSpc>
              <a:spcBef>
                <a:spcPts val="0"/>
              </a:spcBef>
              <a:spcAft>
                <a:spcPts val="0"/>
              </a:spcAft>
              <a:buClr>
                <a:schemeClr val="dk1"/>
              </a:buClr>
              <a:buSzPts val="1200"/>
              <a:buFont typeface="Calibri"/>
              <a:buNone/>
            </a:pPr>
            <a:endParaRPr sz="1200"/>
          </a:p>
          <a:p>
            <a:pPr marL="0" lvl="0" indent="0" algn="l" rtl="0">
              <a:lnSpc>
                <a:spcPct val="115000"/>
              </a:lnSpc>
              <a:spcBef>
                <a:spcPts val="0"/>
              </a:spcBef>
              <a:spcAft>
                <a:spcPts val="0"/>
              </a:spcAft>
              <a:buClr>
                <a:srgbClr val="FFFFFF"/>
              </a:buClr>
              <a:buSzPts val="1400"/>
              <a:buFont typeface="Calibri"/>
              <a:buNone/>
            </a:pPr>
            <a:r>
              <a:rPr lang="en" sz="1400">
                <a:solidFill>
                  <a:srgbClr val="FFFFFF"/>
                </a:solidFill>
              </a:rPr>
              <a:t>Te rapid conversion of natural lands to cement-dominated urban centers is causing great losses in biodiversity.</a:t>
            </a:r>
            <a:endParaRPr sz="1400">
              <a:solidFill>
                <a:srgbClr val="FFFFFF"/>
              </a:solidFill>
            </a:endParaRPr>
          </a:p>
          <a:p>
            <a:pPr marL="0" lvl="0" indent="0" algn="l" rtl="0">
              <a:lnSpc>
                <a:spcPct val="115000"/>
              </a:lnSpc>
              <a:spcBef>
                <a:spcPts val="0"/>
              </a:spcBef>
              <a:spcAft>
                <a:spcPts val="0"/>
              </a:spcAft>
              <a:buClr>
                <a:srgbClr val="FFFFFF"/>
              </a:buClr>
              <a:buSzPts val="1400"/>
              <a:buFont typeface="Calibri"/>
              <a:buNone/>
            </a:pPr>
            <a:r>
              <a:rPr lang="en" sz="1400">
                <a:solidFill>
                  <a:srgbClr val="FFFFFF"/>
                </a:solidFill>
              </a:rPr>
              <a:t>Yet, according to a new study involving 147 cities worldwide, surprisingly high numbers of plant and animal species persist and even flourish in urban environments -- to the tune of hundreds of bird species and thousands of plant species in a single city.</a:t>
            </a:r>
            <a:endParaRPr sz="1400">
              <a:solidFill>
                <a:srgbClr val="FFFFFF"/>
              </a:solidFill>
            </a:endParaRPr>
          </a:p>
          <a:p>
            <a:pPr marL="0" lvl="0" indent="0" algn="l" rtl="0">
              <a:lnSpc>
                <a:spcPct val="115000"/>
              </a:lnSpc>
              <a:spcBef>
                <a:spcPts val="0"/>
              </a:spcBef>
              <a:spcAft>
                <a:spcPts val="0"/>
              </a:spcAft>
              <a:buClr>
                <a:srgbClr val="FFFFFF"/>
              </a:buClr>
              <a:buSzPts val="1400"/>
              <a:buFont typeface="Calibri"/>
              <a:buNone/>
            </a:pPr>
            <a:r>
              <a:rPr lang="en" sz="1400">
                <a:solidFill>
                  <a:srgbClr val="FFFFFF"/>
                </a:solidFill>
              </a:rPr>
              <a:t>  University of California, Santa Barbara</a:t>
            </a:r>
            <a:endParaRPr sz="1200"/>
          </a:p>
          <a:p>
            <a:pPr marL="0" lvl="0" indent="0" algn="l" rtl="0">
              <a:spcBef>
                <a:spcPts val="0"/>
              </a:spcBef>
              <a:spcAft>
                <a:spcPts val="0"/>
              </a:spcAft>
              <a:buClr>
                <a:schemeClr val="dk1"/>
              </a:buClr>
              <a:buSzPts val="1200"/>
              <a:buFont typeface="Calibri"/>
              <a:buNone/>
            </a:pPr>
            <a:endParaRPr/>
          </a:p>
          <a:p>
            <a:pPr marL="0" lvl="0" indent="0" algn="l" rtl="0">
              <a:lnSpc>
                <a:spcPct val="115000"/>
              </a:lnSpc>
              <a:spcBef>
                <a:spcPts val="0"/>
              </a:spcBef>
              <a:spcAft>
                <a:spcPts val="0"/>
              </a:spcAft>
              <a:buClr>
                <a:srgbClr val="FFFFFF"/>
              </a:buClr>
              <a:buSzPts val="1400"/>
              <a:buFont typeface="Calibri"/>
              <a:buNone/>
            </a:pPr>
            <a:r>
              <a:rPr lang="en" sz="1400">
                <a:solidFill>
                  <a:srgbClr val="FFFFFF"/>
                </a:solidFill>
              </a:rPr>
              <a:t>e rapid conversion of natural lands to cement-dominated urban centers is causing great losses in biodiversity.</a:t>
            </a:r>
            <a:endParaRPr sz="1400">
              <a:solidFill>
                <a:srgbClr val="FFFFFF"/>
              </a:solidFill>
            </a:endParaRPr>
          </a:p>
          <a:p>
            <a:pPr marL="0" lvl="0" indent="0" algn="l" rtl="0">
              <a:lnSpc>
                <a:spcPct val="115000"/>
              </a:lnSpc>
              <a:spcBef>
                <a:spcPts val="0"/>
              </a:spcBef>
              <a:spcAft>
                <a:spcPts val="0"/>
              </a:spcAft>
              <a:buClr>
                <a:srgbClr val="FFFFFF"/>
              </a:buClr>
              <a:buSzPts val="1400"/>
              <a:buFont typeface="Calibri"/>
              <a:buNone/>
            </a:pPr>
            <a:r>
              <a:rPr lang="en" sz="1400">
                <a:solidFill>
                  <a:srgbClr val="FFFFFF"/>
                </a:solidFill>
              </a:rPr>
              <a:t>Yet, according to a new study involving 147 cities worldwide, surprisingly high numbers of plant and animal species persist and even flourish in urban environments -- to the tune of hundreds of bird species and thousands of plant species in a single city.</a:t>
            </a:r>
            <a:endParaRPr sz="1400">
              <a:solidFill>
                <a:srgbClr val="FFFFFF"/>
              </a:solidFill>
            </a:endParaRPr>
          </a:p>
          <a:p>
            <a:pPr marL="0" lvl="0" indent="0" algn="l" rtl="0">
              <a:lnSpc>
                <a:spcPct val="115000"/>
              </a:lnSpc>
              <a:spcBef>
                <a:spcPts val="0"/>
              </a:spcBef>
              <a:spcAft>
                <a:spcPts val="0"/>
              </a:spcAft>
              <a:buClr>
                <a:srgbClr val="FFFFFF"/>
              </a:buClr>
              <a:buSzPts val="1400"/>
              <a:buFont typeface="Calibri"/>
              <a:buNone/>
            </a:pPr>
            <a:r>
              <a:rPr lang="en" sz="1400">
                <a:solidFill>
                  <a:srgbClr val="FFFFFF"/>
                </a:solidFill>
              </a:rPr>
              <a:t>  University of California, Santa Barbara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ANYA -</a:t>
            </a:r>
            <a:endParaRPr/>
          </a:p>
          <a:p>
            <a:pPr marL="0" lvl="0" indent="0" algn="l" rtl="0">
              <a:spcBef>
                <a:spcPts val="0"/>
              </a:spcBef>
              <a:spcAft>
                <a:spcPts val="0"/>
              </a:spcAft>
              <a:buNone/>
            </a:pPr>
            <a:endParaRPr/>
          </a:p>
          <a:p>
            <a:pPr marL="0" lvl="0" indent="0" algn="l" rtl="0">
              <a:spcBef>
                <a:spcPts val="0"/>
              </a:spcBef>
              <a:spcAft>
                <a:spcPts val="0"/>
              </a:spcAft>
              <a:buNone/>
            </a:pPr>
            <a:r>
              <a:rPr lang="en"/>
              <a:t>If you think that your one little bitty yard won’t make a difference, then let me show you how much habitat has been created with many ‘little bitty yards’ participating! Just with PDX/Vancouver residents participating in BYHP alone, that is</a:t>
            </a:r>
            <a:r>
              <a:rPr lang="en" b="1"/>
              <a:t> X acres of</a:t>
            </a:r>
            <a:r>
              <a:rPr lang="en"/>
              <a:t> contiguous habitat in the middle of the city and suburbs in the PDX metro area. Now how many more will you have with folks participating in WFS programs? Or enrolled in NO programs?!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(Morgan stat) Speak to the fact that NWF also has</a:t>
            </a:r>
            <a:r>
              <a:rPr lang="en" b="1"/>
              <a:t> 741 Certified Wildlife Habitats in Portland (60 of which are Schoolyard Habitats)</a:t>
            </a:r>
            <a:r>
              <a:rPr lang="en"/>
              <a:t> participating and there are MANY folks who are not involved in any program. </a:t>
            </a:r>
            <a:endParaRPr/>
          </a:p>
          <a:p>
            <a:pPr marL="0" lvl="0" indent="0" algn="l" rtl="0">
              <a:spcBef>
                <a:spcPts val="0"/>
              </a:spcBef>
              <a:spcAft>
                <a:spcPts val="0"/>
              </a:spcAft>
              <a:buNone/>
            </a:pPr>
            <a:r>
              <a:rPr lang="en"/>
              <a:t>It all adds up! </a:t>
            </a:r>
            <a:endParaRPr/>
          </a:p>
          <a:p>
            <a:pPr marL="0" lvl="0" indent="0" algn="l" rtl="0">
              <a:spcBef>
                <a:spcPts val="0"/>
              </a:spcBef>
              <a:spcAft>
                <a:spcPts val="0"/>
              </a:spcAft>
              <a:buNone/>
            </a:pPr>
            <a:endParaRPr/>
          </a:p>
        </p:txBody>
      </p:sp>
      <p:sp>
        <p:nvSpPr>
          <p:cNvPr id="237" name="Google Shape;23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400"/>
              </a:spcBef>
              <a:spcAft>
                <a:spcPts val="0"/>
              </a:spcAft>
              <a:buClr>
                <a:schemeClr val="dk1"/>
              </a:buClr>
              <a:buSzPts val="1200"/>
              <a:buFont typeface="Calibri"/>
              <a:buNone/>
            </a:pPr>
            <a:r>
              <a:rPr lang="en"/>
              <a:t>Suzi - but hold on, this is NOT all doom and gloom. There IS hope. Nature IS resilient- especially when we give it a nudge. </a:t>
            </a:r>
            <a:endParaRPr/>
          </a:p>
          <a:p>
            <a:pPr marL="0" lvl="0" indent="0" algn="l" rtl="0">
              <a:lnSpc>
                <a:spcPct val="115000"/>
              </a:lnSpc>
              <a:spcBef>
                <a:spcPts val="400"/>
              </a:spcBef>
              <a:spcAft>
                <a:spcPts val="0"/>
              </a:spcAft>
              <a:buClr>
                <a:schemeClr val="dk1"/>
              </a:buClr>
              <a:buSzPts val="1200"/>
              <a:buFont typeface="Calibri"/>
              <a:buNone/>
            </a:pPr>
            <a:r>
              <a:rPr lang="en" sz="1200"/>
              <a:t>”though we traditionally think of our urban landscapes devoid o</a:t>
            </a:r>
            <a:r>
              <a:rPr lang="en"/>
              <a:t>f</a:t>
            </a:r>
            <a:r>
              <a:rPr lang="en" sz="1200"/>
              <a:t> biodiversity, studies find hundreds of bird species and thousand of plant species didn’t just survive in cities but actually thrived when the </a:t>
            </a:r>
            <a:r>
              <a:rPr lang="en" sz="1200" b="1" i="1"/>
              <a:t>correct resources were provided</a:t>
            </a:r>
            <a:r>
              <a:rPr lang="en" sz="1200"/>
              <a:t>.”</a:t>
            </a:r>
            <a:endParaRPr sz="1200"/>
          </a:p>
          <a:p>
            <a:pPr marL="0" lvl="0" indent="0" algn="l" rtl="0">
              <a:lnSpc>
                <a:spcPct val="115000"/>
              </a:lnSpc>
              <a:spcBef>
                <a:spcPts val="400"/>
              </a:spcBef>
              <a:spcAft>
                <a:spcPts val="0"/>
              </a:spcAft>
              <a:buClr>
                <a:schemeClr val="dk1"/>
              </a:buClr>
              <a:buSzPts val="1200"/>
              <a:buFont typeface="Calibri"/>
              <a:buNone/>
            </a:pPr>
            <a:r>
              <a:rPr lang="en"/>
              <a:t> If you take just ONE THING away from this class, I would like it to be this small fact: </a:t>
            </a:r>
            <a:endParaRPr sz="1200"/>
          </a:p>
          <a:p>
            <a:pPr marL="0" lvl="0" indent="0" algn="l" rtl="0">
              <a:lnSpc>
                <a:spcPct val="115000"/>
              </a:lnSpc>
              <a:spcBef>
                <a:spcPts val="400"/>
              </a:spcBef>
              <a:spcAft>
                <a:spcPts val="0"/>
              </a:spcAft>
              <a:buClr>
                <a:schemeClr val="dk1"/>
              </a:buClr>
              <a:buSzPts val="1200"/>
              <a:buFont typeface="Calibri"/>
              <a:buNone/>
            </a:pPr>
            <a:r>
              <a:rPr lang="en" sz="1200"/>
              <a:t>Our native wildlife have </a:t>
            </a:r>
            <a:r>
              <a:rPr lang="en" sz="1200" b="1"/>
              <a:t>co evolved </a:t>
            </a:r>
            <a:r>
              <a:rPr lang="en" sz="1200"/>
              <a:t>to utilize our native plants. </a:t>
            </a:r>
            <a:r>
              <a:rPr lang="en"/>
              <a:t>What that means is </a:t>
            </a:r>
            <a:r>
              <a:rPr lang="en" sz="1200"/>
              <a:t> that  around 98% of a </a:t>
            </a:r>
            <a:r>
              <a:rPr lang="en" sz="1200" b="1"/>
              <a:t>native plant</a:t>
            </a:r>
            <a:r>
              <a:rPr lang="en" sz="1200"/>
              <a:t> is utilized in some way (food, shelter, breeding, rearing  etc) by our native wildlife</a:t>
            </a:r>
            <a:r>
              <a:rPr lang="en"/>
              <a:t>. </a:t>
            </a:r>
            <a:endParaRPr/>
          </a:p>
          <a:p>
            <a:pPr marL="0" lvl="0" indent="0" algn="l" rtl="0">
              <a:lnSpc>
                <a:spcPct val="115000"/>
              </a:lnSpc>
              <a:spcBef>
                <a:spcPts val="400"/>
              </a:spcBef>
              <a:spcAft>
                <a:spcPts val="0"/>
              </a:spcAft>
              <a:buClr>
                <a:schemeClr val="dk1"/>
              </a:buClr>
              <a:buSzPts val="1200"/>
              <a:buFont typeface="Calibri"/>
              <a:buNone/>
            </a:pPr>
            <a:r>
              <a:rPr lang="en"/>
              <a:t> </a:t>
            </a:r>
            <a:r>
              <a:rPr lang="en" sz="1200"/>
              <a:t>But only </a:t>
            </a:r>
            <a:r>
              <a:rPr lang="en" sz="1200" b="1"/>
              <a:t>2-5% of our cultivars</a:t>
            </a:r>
            <a:r>
              <a:rPr lang="en" sz="1200"/>
              <a:t> (those plants we buy from the nursery that ‘ain’t from around here’) </a:t>
            </a:r>
            <a:r>
              <a:rPr lang="en"/>
              <a:t>can be</a:t>
            </a:r>
            <a:r>
              <a:rPr lang="en" sz="1200"/>
              <a:t> utilized by our native wildlife</a:t>
            </a:r>
            <a:r>
              <a:rPr lang="en"/>
              <a:t>. </a:t>
            </a:r>
            <a:r>
              <a:rPr lang="en" sz="1200"/>
              <a:t> Lush wonderful looking yards can be utter biological wastel</a:t>
            </a:r>
            <a:r>
              <a:rPr lang="en"/>
              <a:t>ands for our native wildlife and pollinators. </a:t>
            </a:r>
            <a:endParaRPr sz="1200"/>
          </a:p>
          <a:p>
            <a:pPr marL="0" lvl="0" indent="0" algn="l" rtl="0">
              <a:lnSpc>
                <a:spcPct val="115000"/>
              </a:lnSpc>
              <a:spcBef>
                <a:spcPts val="400"/>
              </a:spcBef>
              <a:spcAft>
                <a:spcPts val="0"/>
              </a:spcAft>
              <a:buClr>
                <a:schemeClr val="dk1"/>
              </a:buClr>
              <a:buSzPts val="1200"/>
              <a:buFont typeface="Calibri"/>
              <a:buNone/>
            </a:pPr>
            <a:r>
              <a:rPr lang="en"/>
              <a:t>If we wonder why our yards are really serving all the important native critters well (from bugs to birds to mammals), remember these stats. </a:t>
            </a:r>
            <a:endParaRPr/>
          </a:p>
          <a:p>
            <a:pPr marL="0" lvl="0" indent="0" algn="l" rtl="0">
              <a:lnSpc>
                <a:spcPct val="115000"/>
              </a:lnSpc>
              <a:spcBef>
                <a:spcPts val="400"/>
              </a:spcBef>
              <a:spcAft>
                <a:spcPts val="0"/>
              </a:spcAft>
              <a:buClr>
                <a:schemeClr val="dk1"/>
              </a:buClr>
              <a:buSzPts val="1200"/>
              <a:buFont typeface="Calibri"/>
              <a:buNone/>
            </a:pPr>
            <a:endParaRPr/>
          </a:p>
          <a:p>
            <a:pPr marL="0" lvl="0" indent="0" algn="l" rtl="0">
              <a:lnSpc>
                <a:spcPct val="115000"/>
              </a:lnSpc>
              <a:spcBef>
                <a:spcPts val="400"/>
              </a:spcBef>
              <a:spcAft>
                <a:spcPts val="0"/>
              </a:spcAft>
              <a:buClr>
                <a:schemeClr val="dk1"/>
              </a:buClr>
              <a:buSzPts val="1200"/>
              <a:buFont typeface="Calibri"/>
              <a:buNone/>
            </a:pPr>
            <a:r>
              <a:rPr lang="en"/>
              <a:t>Maybe there is one other thing that I would like you to take from this class- YOU CAN BE THE SOLUTION. SERIOUSLY. Just one person doing just one thing adds up to BIG THINGS. I will let Anya share the proof! </a:t>
            </a:r>
            <a:endParaRPr/>
          </a:p>
          <a:p>
            <a:pPr marL="0" lvl="0" indent="0" algn="l" rtl="0">
              <a:lnSpc>
                <a:spcPct val="115000"/>
              </a:lnSpc>
              <a:spcBef>
                <a:spcPts val="400"/>
              </a:spcBef>
              <a:spcAft>
                <a:spcPts val="0"/>
              </a:spcAft>
              <a:buClr>
                <a:schemeClr val="dk1"/>
              </a:buClr>
              <a:buSzPts val="1200"/>
              <a:buFont typeface="Calibri"/>
              <a:buNone/>
            </a:pPr>
            <a:endParaRPr sz="1200"/>
          </a:p>
          <a:p>
            <a:pPr marL="0" lvl="0" indent="0" algn="l" rtl="0">
              <a:lnSpc>
                <a:spcPct val="115000"/>
              </a:lnSpc>
              <a:spcBef>
                <a:spcPts val="400"/>
              </a:spcBef>
              <a:spcAft>
                <a:spcPts val="0"/>
              </a:spcAft>
              <a:buClr>
                <a:schemeClr val="dk1"/>
              </a:buClr>
              <a:buSzPts val="1200"/>
              <a:buFont typeface="Calibri"/>
              <a:buNone/>
            </a:pPr>
            <a:endParaRPr sz="1200"/>
          </a:p>
          <a:p>
            <a:pPr marL="0" lvl="0" indent="0" algn="l" rtl="0">
              <a:lnSpc>
                <a:spcPct val="115000"/>
              </a:lnSpc>
              <a:spcBef>
                <a:spcPts val="400"/>
              </a:spcBef>
              <a:spcAft>
                <a:spcPts val="0"/>
              </a:spcAft>
              <a:buClr>
                <a:schemeClr val="dk1"/>
              </a:buClr>
              <a:buSzPts val="1200"/>
              <a:buFont typeface="Calibri"/>
              <a:buNone/>
            </a:pPr>
            <a:endParaRPr sz="1200"/>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Anya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200"/>
              <a:buFont typeface="Calibri"/>
              <a:buNone/>
            </a:pPr>
            <a:r>
              <a:rPr lang="en" sz="1200"/>
              <a:t>Anya: The </a:t>
            </a:r>
            <a:r>
              <a:rPr lang="en" sz="1200" b="1"/>
              <a:t>Pacific Flyway</a:t>
            </a:r>
            <a:r>
              <a:rPr lang="en" sz="1200"/>
              <a:t> is a major north-south</a:t>
            </a:r>
            <a:r>
              <a:rPr lang="en" sz="1200">
                <a:solidFill>
                  <a:schemeClr val="hlink"/>
                </a:solidFill>
                <a:uFill>
                  <a:noFill/>
                </a:uFill>
                <a:hlinkClick r:id="rId3"/>
              </a:rPr>
              <a:t> </a:t>
            </a:r>
            <a:r>
              <a:rPr lang="en" sz="1200" u="sng">
                <a:solidFill>
                  <a:schemeClr val="hlink"/>
                </a:solidFill>
                <a:hlinkClick r:id="rId3"/>
              </a:rPr>
              <a:t>flyway</a:t>
            </a:r>
            <a:r>
              <a:rPr lang="en" sz="1200"/>
              <a:t> for</a:t>
            </a:r>
            <a:r>
              <a:rPr lang="en" sz="1200">
                <a:solidFill>
                  <a:schemeClr val="hlink"/>
                </a:solidFill>
                <a:uFill>
                  <a:noFill/>
                </a:uFill>
                <a:hlinkClick r:id="rId4"/>
              </a:rPr>
              <a:t> </a:t>
            </a:r>
            <a:r>
              <a:rPr lang="en" sz="1200" u="sng">
                <a:solidFill>
                  <a:schemeClr val="hlink"/>
                </a:solidFill>
                <a:hlinkClick r:id="rId4"/>
              </a:rPr>
              <a:t>migratory birds</a:t>
            </a:r>
            <a:r>
              <a:rPr lang="en" sz="1200"/>
              <a:t> in America, extending from</a:t>
            </a:r>
            <a:r>
              <a:rPr lang="en" sz="1200">
                <a:solidFill>
                  <a:schemeClr val="hlink"/>
                </a:solidFill>
                <a:uFill>
                  <a:noFill/>
                </a:uFill>
                <a:hlinkClick r:id="rId5"/>
              </a:rPr>
              <a:t> </a:t>
            </a:r>
            <a:r>
              <a:rPr lang="en" sz="1200" u="sng">
                <a:solidFill>
                  <a:schemeClr val="hlink"/>
                </a:solidFill>
                <a:hlinkClick r:id="rId5"/>
              </a:rPr>
              <a:t>Alaska</a:t>
            </a:r>
            <a:r>
              <a:rPr lang="en" sz="1200"/>
              <a:t> to</a:t>
            </a:r>
            <a:r>
              <a:rPr lang="en" sz="1200">
                <a:solidFill>
                  <a:schemeClr val="hlink"/>
                </a:solidFill>
                <a:uFill>
                  <a:noFill/>
                </a:uFill>
                <a:hlinkClick r:id="rId6"/>
              </a:rPr>
              <a:t> </a:t>
            </a:r>
            <a:r>
              <a:rPr lang="en" sz="1200" u="sng">
                <a:solidFill>
                  <a:schemeClr val="hlink"/>
                </a:solidFill>
                <a:hlinkClick r:id="rId6"/>
              </a:rPr>
              <a:t>Patagonia</a:t>
            </a:r>
            <a:r>
              <a:rPr lang="en" sz="1200"/>
              <a:t>. Every year, migratory birds travel some or all of this distance both in spring and in fall, following food sources, heading to breeding grounds, or travelling to overwintering sites.</a:t>
            </a:r>
            <a:r>
              <a:rPr lang="en"/>
              <a:t>So we can’t just pretend there isn’t or doesn’t need to be wildlife habitat in our more developed communities.</a:t>
            </a:r>
            <a:endParaRPr/>
          </a:p>
          <a:p>
            <a:pPr marL="0" lvl="0" indent="0" algn="l" rtl="0">
              <a:lnSpc>
                <a:spcPct val="115000"/>
              </a:lnSpc>
              <a:spcBef>
                <a:spcPts val="400"/>
              </a:spcBef>
              <a:spcAft>
                <a:spcPts val="0"/>
              </a:spcAft>
              <a:buClr>
                <a:schemeClr val="dk1"/>
              </a:buClr>
              <a:buSzPts val="1200"/>
              <a:buFont typeface="Calibri"/>
              <a:buNone/>
            </a:pPr>
            <a:endParaRPr/>
          </a:p>
          <a:p>
            <a:pPr marL="0" lvl="0" indent="0" algn="l" rtl="0">
              <a:lnSpc>
                <a:spcPct val="115000"/>
              </a:lnSpc>
              <a:spcBef>
                <a:spcPts val="400"/>
              </a:spcBef>
              <a:spcAft>
                <a:spcPts val="0"/>
              </a:spcAft>
              <a:buClr>
                <a:schemeClr val="dk1"/>
              </a:buClr>
              <a:buSzPts val="1200"/>
              <a:buFont typeface="Calibri"/>
              <a:buNone/>
            </a:pPr>
            <a:r>
              <a:rPr lang="en"/>
              <a:t>Lets go back to those native plants again- Many of these birds eat insects that are reared on our native plants. </a:t>
            </a:r>
            <a:endParaRPr/>
          </a:p>
          <a:p>
            <a:pPr marL="0" lvl="0" indent="0" algn="l" rtl="0">
              <a:lnSpc>
                <a:spcPct val="115000"/>
              </a:lnSpc>
              <a:spcBef>
                <a:spcPts val="400"/>
              </a:spcBef>
              <a:spcAft>
                <a:spcPts val="0"/>
              </a:spcAft>
              <a:buClr>
                <a:schemeClr val="dk1"/>
              </a:buClr>
              <a:buSzPts val="1200"/>
              <a:buFont typeface="Calibri"/>
              <a:buNone/>
            </a:pPr>
            <a:r>
              <a:rPr lang="en"/>
              <a:t>An intact native Streamside does a stellar job of holding soil erosion and filtering pollutants while a grassy ‘parklike’ streamside will only do 10% or less of this job. </a:t>
            </a:r>
            <a:endParaRPr/>
          </a:p>
          <a:p>
            <a:pPr marL="0" lvl="0" indent="0" algn="l" rtl="0">
              <a:lnSpc>
                <a:spcPct val="115000"/>
              </a:lnSpc>
              <a:spcBef>
                <a:spcPts val="40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Anya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More than 100 million birds die in strikes every year</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Bird strike windows</a:t>
            </a:r>
            <a:endParaRPr/>
          </a:p>
          <a:p>
            <a:pPr marL="0" lvl="0" indent="0" algn="l" rtl="0">
              <a:spcBef>
                <a:spcPts val="0"/>
              </a:spcBef>
              <a:spcAft>
                <a:spcPts val="0"/>
              </a:spcAft>
              <a:buClr>
                <a:schemeClr val="dk1"/>
              </a:buClr>
              <a:buSzPts val="1200"/>
              <a:buFont typeface="Calibri"/>
              <a:buNone/>
            </a:pPr>
            <a:r>
              <a:rPr lang="en"/>
              <a:t>Silhouettes</a:t>
            </a:r>
            <a:endParaRPr/>
          </a:p>
          <a:p>
            <a:pPr marL="0" lvl="0" indent="0" algn="l" rtl="0">
              <a:spcBef>
                <a:spcPts val="0"/>
              </a:spcBef>
              <a:spcAft>
                <a:spcPts val="0"/>
              </a:spcAft>
              <a:buClr>
                <a:schemeClr val="dk1"/>
              </a:buClr>
              <a:buSzPts val="1200"/>
              <a:buFont typeface="Calibri"/>
              <a:buNone/>
            </a:pPr>
            <a:r>
              <a:rPr lang="en"/>
              <a:t>Lights out/ no front door/ vapor lights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Moths migration disrupted by light creating false horizons</a:t>
            </a:r>
            <a:endParaRPr/>
          </a:p>
          <a:p>
            <a:pPr marL="0" lvl="0" indent="0" algn="l" rtl="0">
              <a:spcBef>
                <a:spcPts val="0"/>
              </a:spcBef>
              <a:spcAft>
                <a:spcPts val="0"/>
              </a:spcAft>
              <a:buClr>
                <a:schemeClr val="dk1"/>
              </a:buClr>
              <a:buSzPts val="1200"/>
              <a:buFont typeface="Calibri"/>
              <a:buNone/>
            </a:pPr>
            <a:r>
              <a:rPr lang="en"/>
              <a:t> </a:t>
            </a:r>
            <a:endParaRPr/>
          </a:p>
          <a:p>
            <a:pPr marL="0" lvl="0" indent="0" algn="l" rtl="0">
              <a:spcBef>
                <a:spcPts val="0"/>
              </a:spcBef>
              <a:spcAft>
                <a:spcPts val="0"/>
              </a:spcAft>
              <a:buClr>
                <a:schemeClr val="dk1"/>
              </a:buClr>
              <a:buSzPts val="1200"/>
              <a:buFont typeface="Calibri"/>
              <a:buNone/>
            </a:pPr>
            <a:r>
              <a:rPr lang="en"/>
              <a:t>Motion sensor lights </a:t>
            </a:r>
            <a:endParaRPr/>
          </a:p>
          <a:p>
            <a:pPr marL="0" lvl="0" indent="0" algn="l" rtl="0">
              <a:spcBef>
                <a:spcPts val="0"/>
              </a:spcBef>
              <a:spcAft>
                <a:spcPts val="0"/>
              </a:spcAft>
              <a:buClr>
                <a:schemeClr val="dk1"/>
              </a:buClr>
              <a:buSzPts val="1200"/>
              <a:buFont typeface="Calibri"/>
              <a:buNone/>
            </a:pPr>
            <a:r>
              <a:rPr lang="en"/>
              <a:t>Night lighting is a Human health issue as well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Anya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If we want to know that gravity of the problem- here is a little detail on what is really going on out there. This is in MILLIONS of birds annually!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Anya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Keep in mind that wildlife utilize MANY corridors </a:t>
            </a:r>
            <a:endParaRPr/>
          </a:p>
          <a:p>
            <a:pPr marL="0" lvl="0" indent="0" algn="l" rtl="0">
              <a:spcBef>
                <a:spcPts val="0"/>
              </a:spcBef>
              <a:spcAft>
                <a:spcPts val="0"/>
              </a:spcAft>
              <a:buClr>
                <a:schemeClr val="dk1"/>
              </a:buClr>
              <a:buSzPts val="1200"/>
              <a:buFont typeface="Calibri"/>
              <a:buNone/>
            </a:pPr>
            <a:r>
              <a:rPr lang="en"/>
              <a:t>From our highway system to local roads, alleyways, and utilize LOTS of different heights to move around and utilize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Where are you all from? </a:t>
            </a:r>
            <a:endParaRPr/>
          </a:p>
          <a:p>
            <a:pPr marL="0" lvl="0" indent="0" algn="l" rtl="0">
              <a:spcBef>
                <a:spcPts val="0"/>
              </a:spcBef>
              <a:spcAft>
                <a:spcPts val="0"/>
              </a:spcAft>
              <a:buClr>
                <a:schemeClr val="dk1"/>
              </a:buClr>
              <a:buSzPts val="1200"/>
              <a:buFont typeface="Calibri"/>
              <a:buNone/>
            </a:pPr>
            <a:r>
              <a:rPr lang="en"/>
              <a:t>What is your watershed?  </a:t>
            </a:r>
            <a:endParaRPr/>
          </a:p>
          <a:p>
            <a:pPr marL="0" lvl="0" indent="0" algn="l" rtl="0">
              <a:spcBef>
                <a:spcPts val="0"/>
              </a:spcBef>
              <a:spcAft>
                <a:spcPts val="0"/>
              </a:spcAft>
              <a:buClr>
                <a:schemeClr val="dk1"/>
              </a:buClr>
              <a:buSzPts val="1200"/>
              <a:buFont typeface="Calibri"/>
              <a:buNone/>
            </a:pPr>
            <a:r>
              <a:rPr lang="en"/>
              <a:t>Favorite thing about your yard? Least Favorite thing about your yard?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Are we going to share basic Zoom instructions?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Anya</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Heights of trees also corresponds to roots underground holding the soil. </a:t>
            </a:r>
            <a:endParaRPr/>
          </a:p>
          <a:p>
            <a:pPr marL="0" lvl="0" indent="0" algn="l" rtl="0">
              <a:spcBef>
                <a:spcPts val="0"/>
              </a:spcBef>
              <a:spcAft>
                <a:spcPts val="0"/>
              </a:spcAft>
              <a:buClr>
                <a:schemeClr val="dk1"/>
              </a:buClr>
              <a:buSzPts val="1200"/>
              <a:buFont typeface="Calibri"/>
              <a:buNone/>
            </a:pPr>
            <a:r>
              <a:rPr lang="en"/>
              <a:t>Lots of canopy layers- lots of wildlife, lots of soil that stay put. </a:t>
            </a:r>
            <a:endParaRPr/>
          </a:p>
          <a:p>
            <a:pPr marL="0" lvl="0" indent="0" algn="l" rtl="0">
              <a:spcBef>
                <a:spcPts val="0"/>
              </a:spcBef>
              <a:spcAft>
                <a:spcPts val="0"/>
              </a:spcAft>
              <a:buClr>
                <a:schemeClr val="dk1"/>
              </a:buClr>
              <a:buSzPts val="1200"/>
              <a:buFont typeface="Calibri"/>
              <a:buNone/>
            </a:pPr>
            <a:r>
              <a:rPr lang="en"/>
              <a:t>60% of our songbirds live in the shrub layer</a:t>
            </a: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Kristina Slide 18 - 34</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Kristina- The most important way to offer food is through native plants (seeds, berries, nuts, foliage, pollen, and nectar)</a:t>
            </a:r>
            <a:endParaRPr/>
          </a:p>
          <a:p>
            <a:pPr marL="0" lvl="0" indent="0" algn="l" rtl="0">
              <a:spcBef>
                <a:spcPts val="0"/>
              </a:spcBef>
              <a:spcAft>
                <a:spcPts val="0"/>
              </a:spcAft>
              <a:buClr>
                <a:schemeClr val="dk1"/>
              </a:buClr>
              <a:buSzPts val="1200"/>
              <a:buFont typeface="Calibri"/>
              <a:buNone/>
            </a:pPr>
            <a:r>
              <a:rPr lang="en"/>
              <a:t>-75% of flowering plants require animal pollinators in order to successfully reproduce</a:t>
            </a:r>
            <a:endParaRPr/>
          </a:p>
          <a:p>
            <a:pPr marL="0" lvl="0" indent="0" algn="l" rtl="0">
              <a:spcBef>
                <a:spcPts val="0"/>
              </a:spcBef>
              <a:spcAft>
                <a:spcPts val="0"/>
              </a:spcAft>
              <a:buClr>
                <a:schemeClr val="dk1"/>
              </a:buClr>
              <a:buSzPts val="1200"/>
              <a:buFont typeface="Calibri"/>
              <a:buNone/>
            </a:pPr>
            <a:r>
              <a:rPr lang="en"/>
              <a:t>-Animals digest edible parts, pass seeds through digestive tracts, and deposit them far away from parent plant, where they are ready to germinate</a:t>
            </a:r>
            <a:endParaRPr/>
          </a:p>
          <a:p>
            <a:pPr marL="0" lvl="0" indent="0" algn="l" rtl="0">
              <a:spcBef>
                <a:spcPts val="0"/>
              </a:spcBef>
              <a:spcAft>
                <a:spcPts val="0"/>
              </a:spcAft>
              <a:buClr>
                <a:schemeClr val="dk1"/>
              </a:buClr>
              <a:buSzPts val="1200"/>
              <a:buFont typeface="Calibri"/>
              <a:buNone/>
            </a:pPr>
            <a:r>
              <a:rPr lang="en"/>
              <a:t>-20-30% of native bee species only collect pollen to provision young from certain plants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200"/>
              <a:buFont typeface="Calibri"/>
              <a:buNone/>
            </a:pPr>
            <a:r>
              <a:rPr lang="en">
                <a:solidFill>
                  <a:srgbClr val="000000"/>
                </a:solidFill>
              </a:rPr>
              <a:t>Kristina</a:t>
            </a:r>
            <a:endParaRPr>
              <a:solidFill>
                <a:srgbClr val="000000"/>
              </a:solidFill>
            </a:endParaRPr>
          </a:p>
          <a:p>
            <a:pPr marL="0" lvl="0" indent="0" algn="l" rtl="0">
              <a:spcBef>
                <a:spcPts val="0"/>
              </a:spcBef>
              <a:spcAft>
                <a:spcPts val="0"/>
              </a:spcAft>
              <a:buClr>
                <a:srgbClr val="A1E8D9"/>
              </a:buClr>
              <a:buSzPts val="1200"/>
              <a:buFont typeface="Calibri"/>
              <a:buNone/>
            </a:pPr>
            <a:r>
              <a:rPr lang="en">
                <a:solidFill>
                  <a:srgbClr val="000000"/>
                </a:solidFill>
              </a:rPr>
              <a:t>-Birds need more than just plants to survive. </a:t>
            </a:r>
            <a:endParaRPr>
              <a:solidFill>
                <a:srgbClr val="000000"/>
              </a:solidFill>
            </a:endParaRPr>
          </a:p>
          <a:p>
            <a:pPr marL="0" lvl="0" indent="0" algn="l" rtl="0">
              <a:spcBef>
                <a:spcPts val="0"/>
              </a:spcBef>
              <a:spcAft>
                <a:spcPts val="0"/>
              </a:spcAft>
              <a:buClr>
                <a:srgbClr val="A1E8D9"/>
              </a:buClr>
              <a:buSzPts val="1200"/>
              <a:buFont typeface="Calibri"/>
              <a:buNone/>
            </a:pPr>
            <a:r>
              <a:rPr lang="en">
                <a:solidFill>
                  <a:srgbClr val="000000"/>
                </a:solidFill>
              </a:rPr>
              <a:t>-90% of insects that feed on plants can only survive on those that are native to the region</a:t>
            </a:r>
            <a:endParaRPr>
              <a:solidFill>
                <a:srgbClr val="000000"/>
              </a:solidFill>
            </a:endParaRPr>
          </a:p>
          <a:p>
            <a:pPr marL="0" lvl="0" indent="0" algn="l" rtl="0">
              <a:spcBef>
                <a:spcPts val="0"/>
              </a:spcBef>
              <a:spcAft>
                <a:spcPts val="0"/>
              </a:spcAft>
              <a:buClr>
                <a:srgbClr val="A1E8D9"/>
              </a:buClr>
              <a:buSzPts val="1200"/>
              <a:buFont typeface="Calibri"/>
              <a:buNone/>
            </a:pPr>
            <a:r>
              <a:rPr lang="en">
                <a:solidFill>
                  <a:srgbClr val="000000"/>
                </a:solidFill>
              </a:rPr>
              <a:t>-96% of terrestrial birds rely on invertebrates to feed their young</a:t>
            </a:r>
            <a:endParaRPr>
              <a:solidFill>
                <a:srgbClr val="000000"/>
              </a:solidFill>
            </a:endParaRPr>
          </a:p>
          <a:p>
            <a:pPr marL="0" lvl="0" indent="0" algn="l" rtl="0">
              <a:spcBef>
                <a:spcPts val="0"/>
              </a:spcBef>
              <a:spcAft>
                <a:spcPts val="0"/>
              </a:spcAft>
              <a:buClr>
                <a:srgbClr val="A1E8D9"/>
              </a:buClr>
              <a:buSzPts val="1200"/>
              <a:buFont typeface="Calibri"/>
              <a:buNone/>
            </a:pPr>
            <a:r>
              <a:rPr lang="en">
                <a:solidFill>
                  <a:srgbClr val="000000"/>
                </a:solidFill>
              </a:rPr>
              <a:t>-Moth caterpillars, spiders, and crickets are most important invertebrates for birds</a:t>
            </a:r>
            <a:endParaRPr>
              <a:solidFill>
                <a:srgbClr val="000000"/>
              </a:solidFill>
            </a:endParaRPr>
          </a:p>
          <a:p>
            <a:pPr marL="0" lvl="0" indent="0" algn="l" rtl="0">
              <a:spcBef>
                <a:spcPts val="0"/>
              </a:spcBef>
              <a:spcAft>
                <a:spcPts val="0"/>
              </a:spcAft>
              <a:buClr>
                <a:srgbClr val="A1E8D9"/>
              </a:buClr>
              <a:buSzPts val="1200"/>
              <a:buFont typeface="Calibri"/>
              <a:buNone/>
            </a:pPr>
            <a:r>
              <a:rPr lang="en">
                <a:solidFill>
                  <a:srgbClr val="000000"/>
                </a:solidFill>
              </a:rPr>
              <a:t>-How do you attract invertebrates? Fill your garden with native plants and avoid pesticides</a:t>
            </a:r>
            <a:endParaRPr>
              <a:solidFill>
                <a:srgbClr val="000000"/>
              </a:solidFill>
            </a:endParaRPr>
          </a:p>
          <a:p>
            <a:pPr marL="0" lvl="0" indent="0" algn="l" rtl="0">
              <a:spcBef>
                <a:spcPts val="0"/>
              </a:spcBef>
              <a:spcAft>
                <a:spcPts val="0"/>
              </a:spcAft>
              <a:buClr>
                <a:srgbClr val="A1E8D9"/>
              </a:buClr>
              <a:buSzPts val="1200"/>
              <a:buFont typeface="Calibri"/>
              <a:buNone/>
            </a:pPr>
            <a:endParaRP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200"/>
              <a:buFont typeface="Calibri"/>
              <a:buNone/>
            </a:pPr>
            <a:r>
              <a:rPr lang="en"/>
              <a:t>Kristina</a:t>
            </a:r>
            <a:endParaRPr/>
          </a:p>
          <a:p>
            <a:pPr marL="0" lvl="0" indent="0" algn="l" rtl="0">
              <a:spcBef>
                <a:spcPts val="0"/>
              </a:spcBef>
              <a:spcAft>
                <a:spcPts val="0"/>
              </a:spcAft>
              <a:buClr>
                <a:srgbClr val="A1E8D9"/>
              </a:buClr>
              <a:buSzPts val="1200"/>
              <a:buFont typeface="Calibri"/>
              <a:buNone/>
            </a:pPr>
            <a:r>
              <a:rPr lang="en"/>
              <a:t>-Remember to provide a mix of plants and food sources for all 4 seasons </a:t>
            </a:r>
            <a:endParaRPr/>
          </a:p>
          <a:p>
            <a:pPr marL="0" lvl="0" indent="0" algn="l" rtl="0">
              <a:spcBef>
                <a:spcPts val="0"/>
              </a:spcBef>
              <a:spcAft>
                <a:spcPts val="0"/>
              </a:spcAft>
              <a:buClr>
                <a:srgbClr val="A1E8D9"/>
              </a:buClr>
              <a:buSzPts val="1200"/>
              <a:buFont typeface="Calibri"/>
              <a:buNone/>
            </a:pPr>
            <a:r>
              <a:rPr lang="en"/>
              <a:t>-While the best way to provide food for wildlife is to preserve and restore local native plant communities, you can use various feeders as supplemental food sources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200"/>
              <a:buFont typeface="Calibri"/>
              <a:buNone/>
            </a:pPr>
            <a:r>
              <a:rPr lang="en"/>
              <a:t>Kristina</a:t>
            </a:r>
            <a:endParaRPr/>
          </a:p>
          <a:p>
            <a:pPr marL="0" lvl="0" indent="0" algn="l" rtl="0">
              <a:spcBef>
                <a:spcPts val="0"/>
              </a:spcBef>
              <a:spcAft>
                <a:spcPts val="0"/>
              </a:spcAft>
              <a:buClr>
                <a:srgbClr val="A1E8D9"/>
              </a:buClr>
              <a:buSzPts val="1200"/>
              <a:buFont typeface="Calibri"/>
              <a:buNone/>
            </a:pPr>
            <a:r>
              <a:rPr lang="en"/>
              <a:t>-All wildlife species need water for drinking and birds need water for bathing as well</a:t>
            </a:r>
            <a:endParaRPr/>
          </a:p>
          <a:p>
            <a:pPr marL="0" lvl="0" indent="0" algn="l" rtl="0">
              <a:spcBef>
                <a:spcPts val="0"/>
              </a:spcBef>
              <a:spcAft>
                <a:spcPts val="0"/>
              </a:spcAft>
              <a:buClr>
                <a:srgbClr val="A1E8D9"/>
              </a:buClr>
              <a:buSzPts val="1200"/>
              <a:buFont typeface="Calibri"/>
              <a:buNone/>
            </a:pPr>
            <a:r>
              <a:rPr lang="en"/>
              <a:t>-Without water for birds to bathe, their feathers become dirty and flight is difficult</a:t>
            </a:r>
            <a:endParaRPr/>
          </a:p>
          <a:p>
            <a:pPr marL="0" lvl="0" indent="0" algn="l" rtl="0">
              <a:spcBef>
                <a:spcPts val="0"/>
              </a:spcBef>
              <a:spcAft>
                <a:spcPts val="0"/>
              </a:spcAft>
              <a:buClr>
                <a:srgbClr val="A1E8D9"/>
              </a:buClr>
              <a:buSzPts val="1200"/>
              <a:buFont typeface="Calibri"/>
              <a:buNone/>
            </a:pPr>
            <a:r>
              <a:rPr lang="en"/>
              <a:t>-Water can also provide cover for wildlife, reproduction space, and place to raise young</a:t>
            </a:r>
            <a:endParaRPr/>
          </a:p>
          <a:p>
            <a:pPr marL="0" lvl="0" indent="0" algn="l" rtl="0">
              <a:spcBef>
                <a:spcPts val="0"/>
              </a:spcBef>
              <a:spcAft>
                <a:spcPts val="0"/>
              </a:spcAft>
              <a:buClr>
                <a:srgbClr val="A1E8D9"/>
              </a:buClr>
              <a:buSzPts val="1200"/>
              <a:buFont typeface="Calibri"/>
              <a:buNone/>
            </a:pPr>
            <a:r>
              <a:rPr lang="en"/>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200"/>
              <a:buFont typeface="Calibri"/>
              <a:buNone/>
            </a:pPr>
            <a:r>
              <a:rPr lang="en"/>
              <a:t>Kristina</a:t>
            </a:r>
            <a:endParaRPr/>
          </a:p>
          <a:p>
            <a:pPr marL="0" lvl="0" indent="0" algn="l" rtl="0">
              <a:spcBef>
                <a:spcPts val="0"/>
              </a:spcBef>
              <a:spcAft>
                <a:spcPts val="0"/>
              </a:spcAft>
              <a:buClr>
                <a:srgbClr val="A1E8D9"/>
              </a:buClr>
              <a:buSzPts val="1200"/>
              <a:buFont typeface="Calibri"/>
              <a:buNone/>
            </a:pPr>
            <a:r>
              <a:rPr lang="en"/>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200"/>
              <a:buFont typeface="Calibri"/>
              <a:buNone/>
            </a:pPr>
            <a:r>
              <a:rPr lang="en"/>
              <a:t>Kristina</a:t>
            </a:r>
            <a:endParaRPr/>
          </a:p>
          <a:p>
            <a:pPr marL="0" lvl="0" indent="0" algn="l" rtl="0">
              <a:spcBef>
                <a:spcPts val="0"/>
              </a:spcBef>
              <a:spcAft>
                <a:spcPts val="0"/>
              </a:spcAft>
              <a:buClr>
                <a:srgbClr val="A1E8D9"/>
              </a:buClr>
              <a:buSzPts val="1200"/>
              <a:buFont typeface="Calibri"/>
              <a:buNone/>
            </a:pPr>
            <a:r>
              <a:rPr lang="en"/>
              <a:t>-Butterflies engage in a behavior called “puddling” where they find a wet, muddy patch of soil, they gather and suck up the muddy liquid for the minerals</a:t>
            </a:r>
            <a:endParaRPr/>
          </a:p>
          <a:p>
            <a:pPr marL="0" lvl="0" indent="0" algn="l" rtl="0">
              <a:spcBef>
                <a:spcPts val="0"/>
              </a:spcBef>
              <a:spcAft>
                <a:spcPts val="0"/>
              </a:spcAft>
              <a:buClr>
                <a:srgbClr val="A1E8D9"/>
              </a:buClr>
              <a:buSzPts val="1200"/>
              <a:buFont typeface="Calibri"/>
              <a:buNone/>
            </a:pPr>
            <a:r>
              <a:rPr lang="en"/>
              <a:t>-Create your own puddling area by filling shallow dish with mix of sand, compost, and water, and place in sunny area. </a:t>
            </a:r>
            <a:endParaRPr/>
          </a:p>
          <a:p>
            <a:pPr marL="0" lvl="0" indent="0" algn="l" rtl="0">
              <a:spcBef>
                <a:spcPts val="0"/>
              </a:spcBef>
              <a:spcAft>
                <a:spcPts val="0"/>
              </a:spcAft>
              <a:buClr>
                <a:srgbClr val="A1E8D9"/>
              </a:buClr>
              <a:buSzPts val="1200"/>
              <a:buFont typeface="Calibri"/>
              <a:buNone/>
            </a:pPr>
            <a:r>
              <a:rPr lang="en"/>
              <a:t>-Bird, wasp, and bee species use mud to build nests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Kristina- </a:t>
            </a:r>
            <a:endParaRPr/>
          </a:p>
          <a:p>
            <a:pPr marL="0" lvl="0" indent="0" algn="l" rtl="0">
              <a:spcBef>
                <a:spcPts val="0"/>
              </a:spcBef>
              <a:spcAft>
                <a:spcPts val="0"/>
              </a:spcAft>
              <a:buClr>
                <a:schemeClr val="dk1"/>
              </a:buClr>
              <a:buSzPts val="1200"/>
              <a:buFont typeface="Calibri"/>
              <a:buNone/>
            </a:pPr>
            <a:r>
              <a:rPr lang="en"/>
              <a:t>Don’t forget about water sources just beyond your property. </a:t>
            </a:r>
            <a:endParaRPr/>
          </a:p>
          <a:p>
            <a:pPr marL="0" lvl="0" indent="0" algn="l" rtl="0">
              <a:spcBef>
                <a:spcPts val="0"/>
              </a:spcBef>
              <a:spcAft>
                <a:spcPts val="0"/>
              </a:spcAft>
              <a:buClr>
                <a:schemeClr val="dk1"/>
              </a:buClr>
              <a:buSzPts val="1200"/>
              <a:buFont typeface="Calibri"/>
              <a:buNone/>
            </a:pPr>
            <a:r>
              <a:rPr lang="en"/>
              <a:t>These show nearby water sources adjacent to backyards (or other properties) that also count as water sources. </a:t>
            </a:r>
            <a:endParaRPr/>
          </a:p>
          <a:p>
            <a:pPr marL="0" lvl="0" indent="0" algn="l" rtl="0">
              <a:spcBef>
                <a:spcPts val="0"/>
              </a:spcBef>
              <a:spcAft>
                <a:spcPts val="0"/>
              </a:spcAft>
              <a:buClr>
                <a:schemeClr val="dk1"/>
              </a:buClr>
              <a:buSzPts val="1200"/>
              <a:buFont typeface="Calibri"/>
              <a:buNone/>
            </a:pPr>
            <a:r>
              <a:rPr lang="en"/>
              <a:t>This is a creek near Camp Tamarack in Sisters, OR and Wade Creek Pond at the Estacada Library.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200"/>
              <a:buFont typeface="Calibri"/>
              <a:buNone/>
            </a:pPr>
            <a:r>
              <a:rPr lang="en"/>
              <a:t>Kristina</a:t>
            </a:r>
            <a:endParaRPr/>
          </a:p>
          <a:p>
            <a:pPr marL="0" lvl="0" indent="0" algn="l" rtl="0">
              <a:spcBef>
                <a:spcPts val="0"/>
              </a:spcBef>
              <a:spcAft>
                <a:spcPts val="0"/>
              </a:spcAft>
              <a:buClr>
                <a:srgbClr val="A1E8D9"/>
              </a:buClr>
              <a:buSzPts val="1200"/>
              <a:buFont typeface="Calibri"/>
              <a:buNone/>
            </a:pPr>
            <a:r>
              <a:rPr lang="en"/>
              <a:t>-Many different sources of water. Make sure that you have water at a variety of levels for different wildlife species. </a:t>
            </a:r>
            <a:endParaRPr/>
          </a:p>
          <a:p>
            <a:pPr marL="0" lvl="0" indent="0" algn="l" rtl="0">
              <a:spcBef>
                <a:spcPts val="0"/>
              </a:spcBef>
              <a:spcAft>
                <a:spcPts val="0"/>
              </a:spcAft>
              <a:buClr>
                <a:srgbClr val="A1E8D9"/>
              </a:buClr>
              <a:buSzPts val="1200"/>
              <a:buFont typeface="Calibri"/>
              <a:buNone/>
            </a:pPr>
            <a:r>
              <a:rPr lang="en"/>
              <a:t>-Make sure water is clean in bird baths</a:t>
            </a:r>
            <a:endParaRPr/>
          </a:p>
          <a:p>
            <a:pPr marL="0" lvl="0" indent="0" algn="l" rtl="0">
              <a:spcBef>
                <a:spcPts val="0"/>
              </a:spcBef>
              <a:spcAft>
                <a:spcPts val="0"/>
              </a:spcAft>
              <a:buClr>
                <a:srgbClr val="A1E8D9"/>
              </a:buClr>
              <a:buSzPts val="1200"/>
              <a:buFont typeface="Calibri"/>
              <a:buNone/>
            </a:pPr>
            <a:r>
              <a:rPr lang="en"/>
              <a:t>-Provide water even in cold winter months</a:t>
            </a:r>
            <a:endParaRPr/>
          </a:p>
          <a:p>
            <a:pPr marL="0" lvl="0" indent="0" algn="l" rtl="0">
              <a:spcBef>
                <a:spcPts val="0"/>
              </a:spcBef>
              <a:spcAft>
                <a:spcPts val="0"/>
              </a:spcAft>
              <a:buClr>
                <a:srgbClr val="A1E8D9"/>
              </a:buClr>
              <a:buSzPts val="1200"/>
              <a:buFont typeface="Calibri"/>
              <a:buNone/>
            </a:pPr>
            <a:r>
              <a:rPr lang="en"/>
              <a:t>-Large ponds attract herons, wading birds, waterfowl (ducks, geese), turtles, muskrats, beaver, nutria</a:t>
            </a:r>
            <a:endParaRPr/>
          </a:p>
          <a:p>
            <a:pPr marL="0" lvl="0" indent="0" algn="l" rtl="0">
              <a:spcBef>
                <a:spcPts val="0"/>
              </a:spcBef>
              <a:spcAft>
                <a:spcPts val="0"/>
              </a:spcAft>
              <a:buClr>
                <a:srgbClr val="A1E8D9"/>
              </a:buClr>
              <a:buSzPts val="1200"/>
              <a:buFont typeface="Calibri"/>
              <a:buNone/>
            </a:pPr>
            <a:r>
              <a:rPr lang="en"/>
              <a:t>-Smaller water garden for salamanders and dragonflies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c8b8c00d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c8b8c00d4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Many of us are joining this call from Oregon and Washington, and I’d like to take a moment to recognize that we are gathered on the unceded land of many Native Peoples. I ask you to join me in acknowledging the many communities, their elders both past and present, as well as future generations. This acknowledgement demonstrates a commitment to beginning the process of working to dismantle the ongoing legacies of settler colonialism. We thank those who came before us for their stewardship of these lands and waters and those who continue to steward them now and in the future.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200"/>
              <a:buFont typeface="Calibri"/>
              <a:buNone/>
            </a:pPr>
            <a:r>
              <a:rPr lang="en"/>
              <a:t>Kristina</a:t>
            </a:r>
            <a:br>
              <a:rPr lang="en"/>
            </a:br>
            <a:r>
              <a:rPr lang="en"/>
              <a:t>-Wildlife needs places to find shelter from extreme hot and cold temperatures, high winds, storms, and other weather conditions</a:t>
            </a:r>
            <a:endParaRPr/>
          </a:p>
          <a:p>
            <a:pPr marL="0" lvl="0" indent="0" algn="l" rtl="0">
              <a:spcBef>
                <a:spcPts val="0"/>
              </a:spcBef>
              <a:spcAft>
                <a:spcPts val="0"/>
              </a:spcAft>
              <a:buClr>
                <a:srgbClr val="A1E8D9"/>
              </a:buClr>
              <a:buSzPts val="1200"/>
              <a:buFont typeface="Calibri"/>
              <a:buNone/>
            </a:pPr>
            <a:r>
              <a:rPr lang="en"/>
              <a:t>-Wild animals needs place to escape predators</a:t>
            </a:r>
            <a:endParaRPr/>
          </a:p>
          <a:p>
            <a:pPr marL="0" lvl="0" indent="0" algn="l" rtl="0">
              <a:spcBef>
                <a:spcPts val="0"/>
              </a:spcBef>
              <a:spcAft>
                <a:spcPts val="0"/>
              </a:spcAft>
              <a:buClr>
                <a:srgbClr val="A1E8D9"/>
              </a:buClr>
              <a:buSzPts val="1200"/>
              <a:buFont typeface="Calibri"/>
              <a:buNone/>
            </a:pPr>
            <a:endParaRPr/>
          </a:p>
          <a:p>
            <a:pPr marL="0" lvl="0" indent="0" algn="l" rtl="0">
              <a:spcBef>
                <a:spcPts val="0"/>
              </a:spcBef>
              <a:spcAft>
                <a:spcPts val="0"/>
              </a:spcAft>
              <a:buClr>
                <a:srgbClr val="A1E8D9"/>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Kristina-</a:t>
            </a:r>
            <a:endParaRPr/>
          </a:p>
          <a:p>
            <a:pPr marL="0" lvl="0" indent="0" algn="l" rtl="0">
              <a:spcBef>
                <a:spcPts val="0"/>
              </a:spcBef>
              <a:spcAft>
                <a:spcPts val="0"/>
              </a:spcAft>
              <a:buClr>
                <a:schemeClr val="dk1"/>
              </a:buClr>
              <a:buSzPts val="1200"/>
              <a:buFont typeface="Calibri"/>
              <a:buNone/>
            </a:pPr>
            <a:r>
              <a:rPr lang="en"/>
              <a:t>Large nest habitat (pile of branches) made from kiddy pool at Chintimini Wildife Center in Corvallis. Insect hotel at the Oregon Zoo Wildlife Garden (a Certified Wildlife Habitat).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200"/>
              <a:buFont typeface="Calibri"/>
              <a:buNone/>
            </a:pPr>
            <a:r>
              <a:rPr lang="en"/>
              <a:t>Kristina</a:t>
            </a:r>
            <a:endParaRPr/>
          </a:p>
          <a:p>
            <a:pPr marL="0" lvl="0" indent="0" algn="l" rtl="0">
              <a:spcBef>
                <a:spcPts val="0"/>
              </a:spcBef>
              <a:spcAft>
                <a:spcPts val="0"/>
              </a:spcAft>
              <a:buClr>
                <a:srgbClr val="A1E8D9"/>
              </a:buClr>
              <a:buSzPts val="1200"/>
              <a:buFont typeface="Calibri"/>
              <a:buNone/>
            </a:pPr>
            <a:r>
              <a:rPr lang="en"/>
              <a:t>-Leave sticks and logs/don’t burn</a:t>
            </a:r>
            <a:endParaRPr/>
          </a:p>
          <a:p>
            <a:pPr marL="0" lvl="0" indent="0" algn="l" rtl="0">
              <a:spcBef>
                <a:spcPts val="0"/>
              </a:spcBef>
              <a:spcAft>
                <a:spcPts val="0"/>
              </a:spcAft>
              <a:buClr>
                <a:srgbClr val="A1E8D9"/>
              </a:buClr>
              <a:buSzPts val="1200"/>
              <a:buFont typeface="Calibri"/>
              <a:buNone/>
            </a:pPr>
            <a:r>
              <a:rPr lang="en"/>
              <a:t>-Plants provide cover</a:t>
            </a:r>
            <a:endParaRPr/>
          </a:p>
          <a:p>
            <a:pPr marL="0" lvl="0" indent="0" algn="l" rtl="0">
              <a:spcBef>
                <a:spcPts val="0"/>
              </a:spcBef>
              <a:spcAft>
                <a:spcPts val="0"/>
              </a:spcAft>
              <a:buClr>
                <a:srgbClr val="A1E8D9"/>
              </a:buClr>
              <a:buSzPts val="1200"/>
              <a:buFont typeface="Calibri"/>
              <a:buNone/>
            </a:pPr>
            <a:r>
              <a:rPr lang="en"/>
              <a:t>-Restore grassland</a:t>
            </a:r>
            <a:endParaRPr/>
          </a:p>
          <a:p>
            <a:pPr marL="0" lvl="0" indent="0" algn="l" rtl="0">
              <a:spcBef>
                <a:spcPts val="0"/>
              </a:spcBef>
              <a:spcAft>
                <a:spcPts val="0"/>
              </a:spcAft>
              <a:buClr>
                <a:srgbClr val="A1E8D9"/>
              </a:buClr>
              <a:buSzPts val="1200"/>
              <a:buFont typeface="Calibri"/>
              <a:buNone/>
            </a:pPr>
            <a:r>
              <a:rPr lang="en"/>
              <a:t>-Roosting box vs. Nesting box (entry hole of roosting box is found at bottom of front side, which allows box to retain heat in cold weather. Inside, roosting boxes have perches and can be oriented vertically or horizontally) </a:t>
            </a:r>
            <a:endParaRPr/>
          </a:p>
          <a:p>
            <a:pPr marL="0" lvl="0" indent="0" algn="l" rtl="0">
              <a:spcBef>
                <a:spcPts val="0"/>
              </a:spcBef>
              <a:spcAft>
                <a:spcPts val="0"/>
              </a:spcAft>
              <a:buClr>
                <a:srgbClr val="A1E8D9"/>
              </a:buClr>
              <a:buSzPts val="1200"/>
              <a:buFont typeface="Calibri"/>
              <a:buNone/>
            </a:pPr>
            <a:r>
              <a:rPr lang="en"/>
              <a:t>-Bat house, butterfly house, insect hotels, amphibian houses (toad abode)</a:t>
            </a:r>
            <a:endParaRPr/>
          </a:p>
          <a:p>
            <a:pPr marL="0" lvl="0" indent="0" algn="l" rtl="0">
              <a:spcBef>
                <a:spcPts val="0"/>
              </a:spcBef>
              <a:spcAft>
                <a:spcPts val="0"/>
              </a:spcAft>
              <a:buClr>
                <a:srgbClr val="A1E8D9"/>
              </a:buClr>
              <a:buSzPts val="1200"/>
              <a:buFont typeface="Calibri"/>
              <a:buNone/>
            </a:pPr>
            <a:endParaRPr/>
          </a:p>
          <a:p>
            <a:pPr marL="0" lvl="0" indent="0" algn="l" rtl="0">
              <a:spcBef>
                <a:spcPts val="0"/>
              </a:spcBef>
              <a:spcAft>
                <a:spcPts val="0"/>
              </a:spcAft>
              <a:buClr>
                <a:srgbClr val="A1E8D9"/>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200"/>
              <a:buFont typeface="Calibri"/>
              <a:buNone/>
            </a:pPr>
            <a:r>
              <a:rPr lang="en"/>
              <a:t>Kristina</a:t>
            </a:r>
            <a:endParaRPr/>
          </a:p>
          <a:p>
            <a:pPr marL="0" lvl="0" indent="0" algn="l" rtl="0">
              <a:spcBef>
                <a:spcPts val="0"/>
              </a:spcBef>
              <a:spcAft>
                <a:spcPts val="0"/>
              </a:spcAft>
              <a:buClr>
                <a:srgbClr val="A1E8D9"/>
              </a:buClr>
              <a:buSzPts val="1200"/>
              <a:buFont typeface="Calibri"/>
              <a:buNone/>
            </a:pPr>
            <a:r>
              <a:rPr lang="en"/>
              <a:t>-All wildlife need places to bear or raise young</a:t>
            </a:r>
            <a:endParaRPr/>
          </a:p>
          <a:p>
            <a:pPr marL="0" lvl="0" indent="0" algn="l" rtl="0">
              <a:spcBef>
                <a:spcPts val="0"/>
              </a:spcBef>
              <a:spcAft>
                <a:spcPts val="0"/>
              </a:spcAft>
              <a:buClr>
                <a:srgbClr val="A1E8D9"/>
              </a:buClr>
              <a:buSzPts val="1200"/>
              <a:buFont typeface="Calibri"/>
              <a:buNone/>
            </a:pPr>
            <a:r>
              <a:rPr lang="en"/>
              <a:t>-Provide space and resources to find a mate, engage in courtship behavior, places and materials to build nests or dig dens and burrows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200"/>
              <a:buFont typeface="Calibri"/>
              <a:buNone/>
            </a:pPr>
            <a:r>
              <a:rPr lang="en"/>
              <a:t>Kristina</a:t>
            </a:r>
            <a:endParaRPr/>
          </a:p>
          <a:p>
            <a:pPr marL="0" lvl="0" indent="0" algn="l" rtl="0">
              <a:spcBef>
                <a:spcPts val="0"/>
              </a:spcBef>
              <a:spcAft>
                <a:spcPts val="0"/>
              </a:spcAft>
              <a:buClr>
                <a:srgbClr val="A1E8D9"/>
              </a:buClr>
              <a:buSzPts val="1200"/>
              <a:buFont typeface="Calibri"/>
              <a:buNone/>
            </a:pPr>
            <a:r>
              <a:rPr lang="en"/>
              <a:t>-Nesting boxes or birdhouses, but birds don’t live in them</a:t>
            </a:r>
            <a:endParaRPr/>
          </a:p>
          <a:p>
            <a:pPr marL="0" lvl="0" indent="0" algn="l" rtl="0">
              <a:spcBef>
                <a:spcPts val="0"/>
              </a:spcBef>
              <a:spcAft>
                <a:spcPts val="0"/>
              </a:spcAft>
              <a:buClr>
                <a:srgbClr val="A1E8D9"/>
              </a:buClr>
              <a:buSzPts val="1200"/>
              <a:buFont typeface="Calibri"/>
              <a:buNone/>
            </a:pPr>
            <a:r>
              <a:rPr lang="en"/>
              <a:t>-Mimic natural cavities in trees </a:t>
            </a:r>
            <a:endParaRPr/>
          </a:p>
          <a:p>
            <a:pPr marL="0" lvl="0" indent="0" algn="l" rtl="0">
              <a:spcBef>
                <a:spcPts val="0"/>
              </a:spcBef>
              <a:spcAft>
                <a:spcPts val="0"/>
              </a:spcAft>
              <a:buClr>
                <a:srgbClr val="A1E8D9"/>
              </a:buClr>
              <a:buSzPts val="1200"/>
              <a:buFont typeface="Calibri"/>
              <a:buNone/>
            </a:pPr>
            <a:r>
              <a:rPr lang="en"/>
              <a:t>-Each species has own nesting requirements</a:t>
            </a:r>
            <a:endParaRPr/>
          </a:p>
          <a:p>
            <a:pPr marL="0" lvl="0" indent="0" algn="l" rtl="0">
              <a:spcBef>
                <a:spcPts val="0"/>
              </a:spcBef>
              <a:spcAft>
                <a:spcPts val="0"/>
              </a:spcAft>
              <a:buClr>
                <a:srgbClr val="A1E8D9"/>
              </a:buClr>
              <a:buSzPts val="1200"/>
              <a:buFont typeface="Calibri"/>
              <a:buNone/>
            </a:pPr>
            <a:endParaRPr/>
          </a:p>
          <a:p>
            <a:pPr marL="0" lvl="0" indent="0" algn="l" rtl="0">
              <a:spcBef>
                <a:spcPts val="0"/>
              </a:spcBef>
              <a:spcAft>
                <a:spcPts val="0"/>
              </a:spcAft>
              <a:buClr>
                <a:srgbClr val="A1E8D9"/>
              </a:buClr>
              <a:buSzPts val="1200"/>
              <a:buFont typeface="Calibri"/>
              <a:buNone/>
            </a:pPr>
            <a:endParaRPr/>
          </a:p>
          <a:p>
            <a:pPr marL="0" lvl="0" indent="0" algn="l" rtl="0">
              <a:spcBef>
                <a:spcPts val="0"/>
              </a:spcBef>
              <a:spcAft>
                <a:spcPts val="0"/>
              </a:spcAft>
              <a:buClr>
                <a:srgbClr val="A1E8D9"/>
              </a:buClr>
              <a:buSzPts val="1200"/>
              <a:buFont typeface="Calibri"/>
              <a:buNone/>
            </a:pPr>
            <a:endParaRPr/>
          </a:p>
          <a:p>
            <a:pPr marL="0" lvl="0" indent="0" algn="l" rtl="0">
              <a:spcBef>
                <a:spcPts val="0"/>
              </a:spcBef>
              <a:spcAft>
                <a:spcPts val="0"/>
              </a:spcAft>
              <a:buClr>
                <a:srgbClr val="A1E8D9"/>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200"/>
              <a:buFont typeface="Calibri"/>
              <a:buNone/>
            </a:pPr>
            <a:r>
              <a:rPr lang="en"/>
              <a:t>Kristina</a:t>
            </a:r>
            <a:endParaRPr/>
          </a:p>
          <a:p>
            <a:pPr marL="0" lvl="0" indent="0" algn="l" rtl="0">
              <a:spcBef>
                <a:spcPts val="0"/>
              </a:spcBef>
              <a:spcAft>
                <a:spcPts val="0"/>
              </a:spcAft>
              <a:buClr>
                <a:srgbClr val="A1E8D9"/>
              </a:buClr>
              <a:buSzPts val="1200"/>
              <a:buFont typeface="Calibri"/>
              <a:buNone/>
            </a:pPr>
            <a:r>
              <a:rPr lang="en"/>
              <a:t>-Different species have different habitat requirements</a:t>
            </a:r>
            <a:endParaRPr/>
          </a:p>
          <a:p>
            <a:pPr marL="0" lvl="0" indent="0" algn="l" rtl="0">
              <a:spcBef>
                <a:spcPts val="0"/>
              </a:spcBef>
              <a:spcAft>
                <a:spcPts val="0"/>
              </a:spcAft>
              <a:buClr>
                <a:srgbClr val="A1E8D9"/>
              </a:buClr>
              <a:buSzPts val="1200"/>
              <a:buFont typeface="Calibri"/>
              <a:buNone/>
            </a:pPr>
            <a:r>
              <a:rPr lang="en"/>
              <a:t>-Provide a variety of habitats</a:t>
            </a:r>
            <a:endParaRPr/>
          </a:p>
          <a:p>
            <a:pPr marL="0" lvl="0" indent="0" algn="l" rtl="0">
              <a:spcBef>
                <a:spcPts val="0"/>
              </a:spcBef>
              <a:spcAft>
                <a:spcPts val="0"/>
              </a:spcAft>
              <a:buClr>
                <a:srgbClr val="A1E8D9"/>
              </a:buClr>
              <a:buSzPts val="1200"/>
              <a:buFont typeface="Calibri"/>
              <a:buNone/>
            </a:pPr>
            <a:r>
              <a:rPr lang="en"/>
              <a:t>-Caterpillars of butterflies and moths only feed on certain “host plants” </a:t>
            </a:r>
            <a:endParaRPr/>
          </a:p>
          <a:p>
            <a:pPr marL="0" lvl="0" indent="0" algn="l" rtl="0">
              <a:spcBef>
                <a:spcPts val="0"/>
              </a:spcBef>
              <a:spcAft>
                <a:spcPts val="0"/>
              </a:spcAft>
              <a:buClr>
                <a:srgbClr val="A1E8D9"/>
              </a:buClr>
              <a:buSzPts val="1200"/>
              <a:buFont typeface="Calibri"/>
              <a:buNone/>
            </a:pPr>
            <a:r>
              <a:rPr lang="en"/>
              <a:t>-Monarch butterfly caterpillars can only feed on milkweed. Without the proper host plants, butterflies and moths can’t complete their reproductive cycle and populations decline</a:t>
            </a:r>
            <a:endParaRPr/>
          </a:p>
          <a:p>
            <a:pPr marL="0" lvl="0" indent="0" algn="l" rtl="0">
              <a:spcBef>
                <a:spcPts val="0"/>
              </a:spcBef>
              <a:spcAft>
                <a:spcPts val="0"/>
              </a:spcAft>
              <a:buClr>
                <a:srgbClr val="A1E8D9"/>
              </a:buClr>
              <a:buSzPts val="1200"/>
              <a:buFont typeface="Calibri"/>
              <a:buNone/>
            </a:pPr>
            <a:r>
              <a:rPr lang="en"/>
              <a:t>-Over 90% of native insects cannot complete their life cycles without native plants, which in turn takes away important food source for parent birds used with their young</a:t>
            </a:r>
            <a:endParaRPr/>
          </a:p>
          <a:p>
            <a:pPr marL="0" lvl="0" indent="0" algn="l" rtl="0">
              <a:spcBef>
                <a:spcPts val="0"/>
              </a:spcBef>
              <a:spcAft>
                <a:spcPts val="0"/>
              </a:spcAft>
              <a:buClr>
                <a:srgbClr val="A1E8D9"/>
              </a:buClr>
              <a:buSzPts val="1200"/>
              <a:buFont typeface="Calibri"/>
              <a:buNone/>
            </a:pPr>
            <a:endParaRPr/>
          </a:p>
          <a:p>
            <a:pPr marL="0" lvl="0" indent="0" algn="l" rtl="0">
              <a:spcBef>
                <a:spcPts val="0"/>
              </a:spcBef>
              <a:spcAft>
                <a:spcPts val="0"/>
              </a:spcAft>
              <a:buClr>
                <a:srgbClr val="A1E8D9"/>
              </a:buClr>
              <a:buSzPts val="1200"/>
              <a:buFont typeface="Calibri"/>
              <a:buNone/>
            </a:pPr>
            <a:endParaRPr/>
          </a:p>
          <a:p>
            <a:pPr marL="0" lvl="0" indent="0" algn="l" rtl="0">
              <a:spcBef>
                <a:spcPts val="0"/>
              </a:spcBef>
              <a:spcAft>
                <a:spcPts val="0"/>
              </a:spcAft>
              <a:buClr>
                <a:srgbClr val="A1E8D9"/>
              </a:buClr>
              <a:buSzPts val="1200"/>
              <a:buFont typeface="Calibri"/>
              <a:buNone/>
            </a:pPr>
            <a:endParaRPr/>
          </a:p>
          <a:p>
            <a:pPr marL="0" lvl="0" indent="0" algn="l" rtl="0">
              <a:spcBef>
                <a:spcPts val="0"/>
              </a:spcBef>
              <a:spcAft>
                <a:spcPts val="0"/>
              </a:spcAft>
              <a:buClr>
                <a:srgbClr val="A1E8D9"/>
              </a:buClr>
              <a:buSzPts val="1200"/>
              <a:buFont typeface="Calibri"/>
              <a:buNone/>
            </a:pPr>
            <a:endParaRPr/>
          </a:p>
          <a:p>
            <a:pPr marL="0" lvl="0" indent="0" algn="l" rtl="0">
              <a:spcBef>
                <a:spcPts val="0"/>
              </a:spcBef>
              <a:spcAft>
                <a:spcPts val="0"/>
              </a:spcAft>
              <a:buClr>
                <a:srgbClr val="A1E8D9"/>
              </a:buClr>
              <a:buSzPts val="1200"/>
              <a:buFont typeface="Calibri"/>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rgbClr val="333333"/>
                </a:solidFill>
              </a:rPr>
              <a:t>Kristina</a:t>
            </a:r>
            <a:endParaRPr>
              <a:solidFill>
                <a:srgbClr val="333333"/>
              </a:solidFill>
            </a:endParaRPr>
          </a:p>
          <a:p>
            <a:pPr marL="0" lvl="0" indent="0" algn="l" rtl="0">
              <a:spcBef>
                <a:spcPts val="0"/>
              </a:spcBef>
              <a:spcAft>
                <a:spcPts val="0"/>
              </a:spcAft>
              <a:buClr>
                <a:schemeClr val="dk1"/>
              </a:buClr>
              <a:buSzPts val="1200"/>
              <a:buFont typeface="Calibri"/>
              <a:buNone/>
            </a:pPr>
            <a:r>
              <a:rPr lang="en">
                <a:solidFill>
                  <a:srgbClr val="333333"/>
                </a:solidFill>
              </a:rPr>
              <a:t>-Lots of options for places to raise young, but make sure you know what species you want to target and provide them the correct habitat</a:t>
            </a:r>
            <a:endParaRPr>
              <a:solidFill>
                <a:srgbClr val="333333"/>
              </a:solidFill>
            </a:endParaRPr>
          </a:p>
          <a:p>
            <a:pPr marL="0" lvl="0" indent="0" algn="l" rtl="0">
              <a:spcBef>
                <a:spcPts val="0"/>
              </a:spcBef>
              <a:spcAft>
                <a:spcPts val="0"/>
              </a:spcAft>
              <a:buClr>
                <a:schemeClr val="dk1"/>
              </a:buClr>
              <a:buSzPts val="1200"/>
              <a:buFont typeface="Calibri"/>
              <a:buNone/>
            </a:pPr>
            <a:r>
              <a:rPr lang="en">
                <a:solidFill>
                  <a:srgbClr val="333333"/>
                </a:solidFill>
              </a:rPr>
              <a:t>-Variety is great</a:t>
            </a:r>
            <a:endParaRPr>
              <a:solidFill>
                <a:srgbClr val="333333"/>
              </a:solidFill>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This birdhouse is at Morgan’s house which tree swallows are using for their nest.</a:t>
            </a:r>
            <a:endParaRPr/>
          </a:p>
          <a:p>
            <a:pPr marL="0" lvl="0" indent="0" algn="l" rtl="0">
              <a:spcBef>
                <a:spcPts val="0"/>
              </a:spcBef>
              <a:spcAft>
                <a:spcPts val="0"/>
              </a:spcAft>
              <a:buClr>
                <a:schemeClr val="dk1"/>
              </a:buClr>
              <a:buSzPts val="1200"/>
              <a:buFont typeface="Calibri"/>
              <a:buNone/>
            </a:pPr>
            <a:r>
              <a:rPr lang="en"/>
              <a:t>*Always try to speak to natural shelters as well. </a:t>
            </a: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 Kristina</a:t>
            </a:r>
            <a:endParaRPr/>
          </a:p>
          <a:p>
            <a:pPr marL="0" lvl="0" indent="0" algn="l" rtl="0">
              <a:spcBef>
                <a:spcPts val="0"/>
              </a:spcBef>
              <a:spcAft>
                <a:spcPts val="0"/>
              </a:spcAft>
              <a:buClr>
                <a:schemeClr val="dk1"/>
              </a:buClr>
              <a:buSzPts val="1200"/>
              <a:buFont typeface="Calibri"/>
              <a:buNone/>
            </a:pPr>
            <a:r>
              <a:rPr lang="en"/>
              <a:t>Remember to think about providing habitat during all the seasons (having blooming species all year long). Your vegetable/fruit/herbs garden provides habitat too! This is Morgan’s garden in the spring, late summer/early fall, and winter. This is an example of leaving the leaves/stalks at the end of season (when plants are going dormant) for beneficial insects to make their home in so they can get through the winter and feed those spring babies.</a:t>
            </a:r>
            <a:endParaRPr/>
          </a:p>
          <a:p>
            <a:pPr marL="0" lvl="0" indent="0" algn="l" rtl="0">
              <a:spcBef>
                <a:spcPts val="0"/>
              </a:spcBef>
              <a:spcAft>
                <a:spcPts val="0"/>
              </a:spcAft>
              <a:buClr>
                <a:schemeClr val="dk1"/>
              </a:buClr>
              <a:buSzPts val="1200"/>
              <a:buFont typeface="Calibri"/>
              <a:buNone/>
            </a:pPr>
            <a:r>
              <a:rPr lang="en"/>
              <a:t>-Examples of seasonal plants: Snowberry in spring and winter, Milkweed in summer and fall</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Kristina</a:t>
            </a:r>
            <a:endParaRPr/>
          </a:p>
          <a:p>
            <a:pPr marL="0" lvl="0" indent="0" algn="l" rtl="0">
              <a:spcBef>
                <a:spcPts val="0"/>
              </a:spcBef>
              <a:spcAft>
                <a:spcPts val="0"/>
              </a:spcAft>
              <a:buClr>
                <a:schemeClr val="dk1"/>
              </a:buClr>
              <a:buSzPts val="1200"/>
              <a:buFont typeface="Calibri"/>
              <a:buNone/>
            </a:pPr>
            <a:r>
              <a:rPr lang="en" sz="1150">
                <a:latin typeface="Times New Roman"/>
                <a:ea typeface="Times New Roman"/>
                <a:cs typeface="Times New Roman"/>
                <a:sym typeface="Times New Roman"/>
              </a:rPr>
              <a:t>The Northwest Steelheaders recognize that in order to ensure thriving populations of fish for future generations, we need to protect the habitat conditions upon which these species depend. In spending our free time along rivers and lakes, anglers are able to clearly witness the adverse effects of pollution, runoff, and high water temperatures. Strong salmon and steelhead runs rely on cold and clean water flowing through healthy riparian areas. By creating wildlife gardens and cultivating native plants in our communities, we are helping to prevent soil erosion, reduce runoff, and ultimately provide healthy salmon habitat conditions downstream. </a:t>
            </a:r>
            <a:r>
              <a:rPr lang="en" sz="1150" b="1">
                <a:latin typeface="Times New Roman"/>
                <a:ea typeface="Times New Roman"/>
                <a:cs typeface="Times New Roman"/>
                <a:sym typeface="Times New Roman"/>
              </a:rPr>
              <a:t>Sustainable gardens = healthy water = happy fish!</a:t>
            </a:r>
            <a:endParaRPr sz="1150" b="1">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150">
                <a:latin typeface="Times New Roman"/>
                <a:ea typeface="Times New Roman"/>
                <a:cs typeface="Times New Roman"/>
                <a:sym typeface="Times New Roman"/>
              </a:rPr>
              <a:t>According to Portland Parks &amp; Recreation and the Bureau of Environmental Services: “Salmon are found in 125 of Portland’s 300 miles of streams and rivers and Parks oversees 11,000 acres of parks and natural areas, including one of the largest urban wilderness areas in the country.”</a:t>
            </a:r>
            <a:endParaRPr sz="115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150" b="1">
                <a:latin typeface="Times New Roman"/>
                <a:ea typeface="Times New Roman"/>
                <a:cs typeface="Times New Roman"/>
                <a:sym typeface="Times New Roman"/>
              </a:rPr>
              <a:t>3rd most wildlife friendly city in 2019 according to NWF </a:t>
            </a:r>
            <a:r>
              <a:rPr lang="en" sz="1150">
                <a:latin typeface="Times New Roman"/>
                <a:ea typeface="Times New Roman"/>
                <a:cs typeface="Times New Roman"/>
                <a:sym typeface="Times New Roman"/>
              </a:rPr>
              <a:t>- Sustainability plans like the Climate Action Plan, the 2035 Comprehensive Plan - which aim to increase backyard gardens, biodiversity, and green infrastructure within the city.</a:t>
            </a:r>
            <a:endParaRPr sz="115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150">
                <a:latin typeface="Times New Roman"/>
                <a:ea typeface="Times New Roman"/>
                <a:cs typeface="Times New Roman"/>
                <a:sym typeface="Times New Roman"/>
              </a:rPr>
              <a:t>Portland Area Watershed Monitoring and Assessment Program (PAWMAP) - plays a big role by measuring changes in habitat, water quality, and biological communities</a:t>
            </a:r>
            <a:endParaRPr sz="115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150">
                <a:latin typeface="Times New Roman"/>
                <a:ea typeface="Times New Roman"/>
                <a:cs typeface="Times New Roman"/>
                <a:sym typeface="Times New Roman"/>
              </a:rPr>
              <a:t>The Intertwine Alliance - a coalition of 150+ partners working to preserve and nurture a healthy and regional system of parks, trails, and natural areas</a:t>
            </a:r>
            <a:endParaRPr sz="115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150">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End Kristina: Or shorten it to 5 min and place it directly in the middle point of this class. </a:t>
            </a:r>
            <a:endParaRPr/>
          </a:p>
          <a:p>
            <a:pPr marL="0" lvl="0" indent="0" algn="l" rtl="0">
              <a:spcBef>
                <a:spcPts val="0"/>
              </a:spcBef>
              <a:spcAft>
                <a:spcPts val="0"/>
              </a:spcAft>
              <a:buClr>
                <a:srgbClr val="A1E8D9"/>
              </a:buClr>
              <a:buSzPts val="1200"/>
              <a:buFont typeface="Calibri"/>
              <a:buNone/>
            </a:pPr>
            <a:r>
              <a:rPr lang="en" b="1">
                <a:solidFill>
                  <a:srgbClr val="000000"/>
                </a:solidFill>
              </a:rPr>
              <a:t>(GOod place to insert a POLL)  </a:t>
            </a:r>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8b8c00d4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c8b8c00d4e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Where are you all from? </a:t>
            </a:r>
            <a:endParaRPr/>
          </a:p>
          <a:p>
            <a:pPr marL="0" lvl="0" indent="0" algn="l" rtl="0">
              <a:spcBef>
                <a:spcPts val="0"/>
              </a:spcBef>
              <a:spcAft>
                <a:spcPts val="0"/>
              </a:spcAft>
              <a:buClr>
                <a:schemeClr val="dk1"/>
              </a:buClr>
              <a:buSzPts val="1200"/>
              <a:buFont typeface="Calibri"/>
              <a:buNone/>
            </a:pPr>
            <a:r>
              <a:rPr lang="en"/>
              <a:t>What is your watershed?  </a:t>
            </a:r>
            <a:endParaRPr/>
          </a:p>
          <a:p>
            <a:pPr marL="0" lvl="0" indent="0" algn="l" rtl="0">
              <a:spcBef>
                <a:spcPts val="0"/>
              </a:spcBef>
              <a:spcAft>
                <a:spcPts val="0"/>
              </a:spcAft>
              <a:buClr>
                <a:schemeClr val="dk1"/>
              </a:buClr>
              <a:buSzPts val="1200"/>
              <a:buFont typeface="Calibri"/>
              <a:buNone/>
            </a:pPr>
            <a:r>
              <a:rPr lang="en"/>
              <a:t>Favorite thing about your yard? Least Favorite thing about your yard?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Are we going to share basic Zoom instructions?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Anya 35-36</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Anya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Suzi Slide 40- 46</a:t>
            </a:r>
            <a:endParaRPr/>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
              <a:t>Now that we understand the issues at hand, and habitat requirements, let's talk about making your yard fabulous AND ecologically healthy.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Think of one of your favorite places in Western Oregon. </a:t>
            </a:r>
            <a:endParaRPr/>
          </a:p>
          <a:p>
            <a:pPr marL="0" lvl="0" indent="0" algn="l" rtl="0">
              <a:spcBef>
                <a:spcPts val="0"/>
              </a:spcBef>
              <a:spcAft>
                <a:spcPts val="0"/>
              </a:spcAft>
              <a:buClr>
                <a:schemeClr val="dk1"/>
              </a:buClr>
              <a:buSzPts val="1200"/>
              <a:buFont typeface="Calibri"/>
              <a:buNone/>
            </a:pPr>
            <a:r>
              <a:rPr lang="en"/>
              <a:t>Who can name a few for me?  Put your answers in the text box.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This is where we start to think about how we can shrink our favorite places into healthy yards and acreage at home!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200"/>
              <a:buFont typeface="Calibri"/>
              <a:buNone/>
            </a:pPr>
            <a:r>
              <a:rPr lang="en" sz="1200"/>
              <a:t>Suzi </a:t>
            </a:r>
            <a:endParaRPr/>
          </a:p>
          <a:p>
            <a:pPr marL="0" lvl="0" indent="0" algn="l" rtl="0">
              <a:lnSpc>
                <a:spcPct val="115000"/>
              </a:lnSpc>
              <a:spcBef>
                <a:spcPts val="400"/>
              </a:spcBef>
              <a:spcAft>
                <a:spcPts val="0"/>
              </a:spcAft>
              <a:buClr>
                <a:schemeClr val="dk1"/>
              </a:buClr>
              <a:buSzPts val="1200"/>
              <a:buFont typeface="Calibri"/>
              <a:buNone/>
            </a:pPr>
            <a:r>
              <a:rPr lang="en" sz="1200"/>
              <a:t>Here’s an example.</a:t>
            </a:r>
            <a:endParaRPr sz="1200"/>
          </a:p>
          <a:p>
            <a:pPr marL="0" lvl="0" indent="0" algn="l" rtl="0">
              <a:lnSpc>
                <a:spcPct val="115000"/>
              </a:lnSpc>
              <a:spcBef>
                <a:spcPts val="400"/>
              </a:spcBef>
              <a:spcAft>
                <a:spcPts val="0"/>
              </a:spcAft>
              <a:buClr>
                <a:schemeClr val="dk1"/>
              </a:buClr>
              <a:buSzPts val="1200"/>
              <a:buFont typeface="Calibri"/>
              <a:buNone/>
            </a:pPr>
            <a:r>
              <a:rPr lang="en" sz="1200"/>
              <a:t>Here’s an 85 acre conserved property from Columbia Land Trust right outside of the Dalles, Oregon. It’s the 4 Sisters Property. On it, is a vernal pool. We have spots like this right in the Willamette valley as well as the Clackam</a:t>
            </a:r>
            <a:r>
              <a:rPr lang="en"/>
              <a:t>as Basin. </a:t>
            </a:r>
            <a:endParaRPr sz="1200"/>
          </a:p>
          <a:p>
            <a:pPr marL="0" lvl="0" indent="0" algn="l" rtl="0">
              <a:lnSpc>
                <a:spcPct val="115000"/>
              </a:lnSpc>
              <a:spcBef>
                <a:spcPts val="400"/>
              </a:spcBef>
              <a:spcAft>
                <a:spcPts val="0"/>
              </a:spcAft>
              <a:buClr>
                <a:schemeClr val="dk1"/>
              </a:buClr>
              <a:buSzPts val="1200"/>
              <a:buFont typeface="Calibri"/>
              <a:buNone/>
            </a:pPr>
            <a:r>
              <a:rPr lang="en" sz="1200"/>
              <a:t>Does anyone know what those flowers are?</a:t>
            </a:r>
            <a:endParaRPr sz="1200"/>
          </a:p>
          <a:p>
            <a:pPr marL="0" lvl="0" indent="0" algn="l" rtl="0">
              <a:lnSpc>
                <a:spcPct val="115000"/>
              </a:lnSpc>
              <a:spcBef>
                <a:spcPts val="400"/>
              </a:spcBef>
              <a:spcAft>
                <a:spcPts val="0"/>
              </a:spcAft>
              <a:buClr>
                <a:schemeClr val="dk1"/>
              </a:buClr>
              <a:buSzPts val="1200"/>
              <a:buFont typeface="Calibri"/>
              <a:buNone/>
            </a:pPr>
            <a:r>
              <a:rPr lang="en" sz="1200"/>
              <a:t>(It includes Camas and naïve bunch grasses).</a:t>
            </a:r>
            <a:endParaRPr sz="1200"/>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200"/>
              <a:buFont typeface="Calibri"/>
              <a:buNone/>
            </a:pPr>
            <a:r>
              <a:rPr lang="en" sz="1200"/>
              <a:t>Suzi </a:t>
            </a:r>
            <a:endParaRPr/>
          </a:p>
          <a:p>
            <a:pPr marL="0" lvl="0" indent="0" algn="l" rtl="0">
              <a:lnSpc>
                <a:spcPct val="115000"/>
              </a:lnSpc>
              <a:spcBef>
                <a:spcPts val="400"/>
              </a:spcBef>
              <a:spcAft>
                <a:spcPts val="0"/>
              </a:spcAft>
              <a:buClr>
                <a:schemeClr val="dk1"/>
              </a:buClr>
              <a:buSzPts val="1200"/>
              <a:buFont typeface="Calibri"/>
              <a:buNone/>
            </a:pPr>
            <a:endParaRPr sz="1200"/>
          </a:p>
          <a:p>
            <a:pPr marL="0" lvl="0" indent="0" algn="l" rtl="0">
              <a:lnSpc>
                <a:spcPct val="115000"/>
              </a:lnSpc>
              <a:spcBef>
                <a:spcPts val="400"/>
              </a:spcBef>
              <a:spcAft>
                <a:spcPts val="0"/>
              </a:spcAft>
              <a:buClr>
                <a:schemeClr val="dk1"/>
              </a:buClr>
              <a:buSzPts val="1200"/>
              <a:buFont typeface="Calibri"/>
              <a:buNone/>
            </a:pPr>
            <a:r>
              <a:rPr lang="en" sz="1200"/>
              <a:t>Tim Miller who lives on a major thoroughfare road in Portland. He loves to go out into natur</a:t>
            </a:r>
            <a:r>
              <a:rPr lang="en"/>
              <a:t>al areas</a:t>
            </a:r>
            <a:r>
              <a:rPr lang="en" sz="1200"/>
              <a:t> and takes that inspiration into his garden. The far right is a vernal pool with those same plant communities that Tim built.</a:t>
            </a:r>
            <a:endParaRPr sz="1200"/>
          </a:p>
          <a:p>
            <a:pPr marL="0" lvl="0" indent="0" algn="l" rtl="0">
              <a:lnSpc>
                <a:spcPct val="115000"/>
              </a:lnSpc>
              <a:spcBef>
                <a:spcPts val="400"/>
              </a:spcBef>
              <a:spcAft>
                <a:spcPts val="0"/>
              </a:spcAft>
              <a:buClr>
                <a:schemeClr val="dk1"/>
              </a:buClr>
              <a:buSzPts val="1200"/>
              <a:buFont typeface="Calibri"/>
              <a:buNone/>
            </a:pPr>
            <a:r>
              <a:rPr lang="en" sz="1200"/>
              <a:t>I “heart” Tim Miller.</a:t>
            </a:r>
            <a:endParaRPr sz="1200"/>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Suzi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Tim recreated that Camas Meadow in his own yard…...beautiful wetland and all! </a:t>
            </a:r>
            <a:endParaRPr/>
          </a:p>
          <a:p>
            <a:pPr marL="0" lvl="0" indent="0" algn="l" rtl="0">
              <a:spcBef>
                <a:spcPts val="0"/>
              </a:spcBef>
              <a:spcAft>
                <a:spcPts val="0"/>
              </a:spcAft>
              <a:buClr>
                <a:schemeClr val="dk1"/>
              </a:buClr>
              <a:buSzPts val="1200"/>
              <a:buFont typeface="Calibri"/>
              <a:buNone/>
            </a:pPr>
            <a:r>
              <a:rPr lang="en"/>
              <a:t>Right down to the large wood ‘snag’ in the middle. </a:t>
            </a:r>
            <a:endParaRPr/>
          </a:p>
          <a:p>
            <a:pPr marL="0" lvl="0" indent="0" algn="l" rtl="0">
              <a:spcBef>
                <a:spcPts val="0"/>
              </a:spcBef>
              <a:spcAft>
                <a:spcPts val="0"/>
              </a:spcAft>
              <a:buClr>
                <a:schemeClr val="dk1"/>
              </a:buClr>
              <a:buSzPts val="1200"/>
              <a:buFont typeface="Calibri"/>
              <a:buNone/>
            </a:pPr>
            <a:r>
              <a:rPr lang="en"/>
              <a:t>Tims plants include Monkeyflower, Common Camas, Native Asters and Sword Fern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Suzi -</a:t>
            </a:r>
            <a:endParaRPr/>
          </a:p>
          <a:p>
            <a:pPr marL="0" lvl="0" indent="0" algn="l" rtl="0">
              <a:spcBef>
                <a:spcPts val="0"/>
              </a:spcBef>
              <a:spcAft>
                <a:spcPts val="0"/>
              </a:spcAft>
              <a:buClr>
                <a:schemeClr val="dk1"/>
              </a:buClr>
              <a:buSzPts val="1200"/>
              <a:buFont typeface="Calibri"/>
              <a:buNone/>
            </a:pPr>
            <a:r>
              <a:rPr lang="en"/>
              <a:t>This is the front yard of my dear friend Gaylen. She has a sunny yard and a love of flowerers to bring in the pollinators and Monarchs. She gets all of that with her low maintenance meadow! Oh, and a LOT of kudos from the neighbors!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She has even receive that awful ‘hell strip’ and made it another beautiful pollinator space. By the way, that is the barron awful piece of lawn or weeds or nothingness that lies between some streets and sidewalks.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Some of her plants are Ceanothus, Oregon Iris, Camas, Native bunchgrasses. Red flowering currant.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Suzi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This Marie Pierre- Transplant from Northern France ...Standing in front of her new Home- and a wall of invasive Ivy in NW Portland right up against Forest Park. .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She worked VERY hard to get the invasives removed and find the forest understory that she knew could be there again.  SHe even found this amazing stump from a tree logged more than 100 years ago! </a:t>
            </a:r>
            <a:endParaRPr/>
          </a:p>
          <a:p>
            <a:pPr marL="0" lvl="0" indent="0" algn="l" rtl="0">
              <a:spcBef>
                <a:spcPts val="0"/>
              </a:spcBef>
              <a:spcAft>
                <a:spcPts val="0"/>
              </a:spcAft>
              <a:buClr>
                <a:schemeClr val="dk1"/>
              </a:buClr>
              <a:buSzPts val="1200"/>
              <a:buFont typeface="Calibri"/>
              <a:buNone/>
            </a:pPr>
            <a:r>
              <a:rPr lang="en"/>
              <a:t>Here also want to mention that when we talk anout naturescaping, we are not saying “rips out all non native things’ we are really talking about ADDING native things.  We all have our pet pants that we love, Maybe they are Roses, or Lilacs or in marie pierres place-Tulips. Tulips remind her of her home in France and they are wonderfully integrated into her garden. Or maybe her garden is wonderfully intergrated into her tulips!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Suzi- </a:t>
            </a:r>
            <a:endParaRPr/>
          </a:p>
          <a:p>
            <a:pPr marL="0" lvl="0" indent="0" algn="l" rtl="0">
              <a:spcBef>
                <a:spcPts val="0"/>
              </a:spcBef>
              <a:spcAft>
                <a:spcPts val="0"/>
              </a:spcAft>
              <a:buClr>
                <a:schemeClr val="dk1"/>
              </a:buClr>
              <a:buSzPts val="1200"/>
              <a:buFont typeface="Calibri"/>
              <a:buNone/>
            </a:pPr>
            <a:r>
              <a:rPr lang="en"/>
              <a:t>And as you can see, once the monoculture of ivy was removed, Wildlife came...and HOW! </a:t>
            </a:r>
            <a:endParaRPr/>
          </a:p>
          <a:p>
            <a:pPr marL="0" lvl="0" indent="0" algn="l" rtl="0">
              <a:spcBef>
                <a:spcPts val="0"/>
              </a:spcBef>
              <a:spcAft>
                <a:spcPts val="0"/>
              </a:spcAft>
              <a:buClr>
                <a:schemeClr val="dk1"/>
              </a:buClr>
              <a:buSzPts val="1200"/>
              <a:buFont typeface="Calibri"/>
              <a:buNone/>
            </a:pPr>
            <a:r>
              <a:rPr lang="en"/>
              <a:t>Marie Claires yard not only now attracts pollinators, abundant songbirds, woodpeckers, hawks and even these big guys.  We may also find that some of our wildlife really enjoys our native plants and the key habitat it creates as well. This is where the sharing magic happens. The deer or native brush rabbits may enjoy dining on some of your buffet. I just plant a little more and enjoy sharing. If sharing is not your thing, there are many native plants that are also deer and browser resistant.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Either way, you find your inspiration, find which plants work well within your yards constraints and you and just go with it!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Anya  47 - 49</a:t>
            </a:r>
            <a:endParaRPr/>
          </a:p>
          <a:p>
            <a:pPr marL="0" lvl="0" indent="0" algn="l" rtl="0">
              <a:spcBef>
                <a:spcPts val="0"/>
              </a:spcBef>
              <a:spcAft>
                <a:spcPts val="0"/>
              </a:spcAft>
              <a:buClr>
                <a:schemeClr val="dk1"/>
              </a:buClr>
              <a:buSzPts val="1200"/>
              <a:buFont typeface="Calibri"/>
              <a:buNone/>
            </a:pPr>
            <a:r>
              <a:rPr lang="en"/>
              <a:t>(1:10)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Anya </a:t>
            </a:r>
            <a:r>
              <a:rPr lang="en" sz="1100" i="1"/>
              <a:t>The </a:t>
            </a:r>
            <a:r>
              <a:rPr lang="en" sz="1100" b="1" i="1"/>
              <a:t>BHCP exists within both parent organizations’ goals</a:t>
            </a:r>
            <a:r>
              <a:rPr lang="en" sz="1100" i="1"/>
              <a:t>:</a:t>
            </a:r>
            <a:endParaRPr sz="1100" i="1"/>
          </a:p>
          <a:p>
            <a:pPr marL="914400" lvl="0" indent="0" algn="l" rtl="0">
              <a:lnSpc>
                <a:spcPct val="115000"/>
              </a:lnSpc>
              <a:spcBef>
                <a:spcPts val="1200"/>
              </a:spcBef>
              <a:spcAft>
                <a:spcPts val="0"/>
              </a:spcAft>
              <a:buClr>
                <a:schemeClr val="dk1"/>
              </a:buClr>
              <a:buSzPts val="1100"/>
              <a:buFont typeface="Arial"/>
              <a:buNone/>
            </a:pPr>
            <a:r>
              <a:rPr lang="en" sz="1100">
                <a:latin typeface="Arial"/>
                <a:ea typeface="Arial"/>
                <a:cs typeface="Arial"/>
                <a:sym typeface="Arial"/>
              </a:rPr>
              <a:t>·</a:t>
            </a:r>
            <a:r>
              <a:rPr lang="en" sz="700">
                <a:latin typeface="Times New Roman"/>
                <a:ea typeface="Times New Roman"/>
                <a:cs typeface="Times New Roman"/>
                <a:sym typeface="Times New Roman"/>
              </a:rPr>
              <a:t>         </a:t>
            </a:r>
            <a:r>
              <a:rPr lang="en" sz="1100" i="1"/>
              <a:t>From a habitat-restoration perspective, yards are effectively expanding the size and value of anchor habitats in the city – we are creating corridors of biodiversity.</a:t>
            </a:r>
            <a:endParaRPr sz="1100" i="1"/>
          </a:p>
          <a:p>
            <a:pPr marL="914400" lvl="0" indent="0" algn="l" rtl="0">
              <a:lnSpc>
                <a:spcPct val="115000"/>
              </a:lnSpc>
              <a:spcBef>
                <a:spcPts val="1200"/>
              </a:spcBef>
              <a:spcAft>
                <a:spcPts val="0"/>
              </a:spcAft>
              <a:buClr>
                <a:schemeClr val="dk1"/>
              </a:buClr>
              <a:buSzPts val="1100"/>
              <a:buFont typeface="Arial"/>
              <a:buNone/>
            </a:pPr>
            <a:r>
              <a:rPr lang="en" sz="1100">
                <a:latin typeface="Arial"/>
                <a:ea typeface="Arial"/>
                <a:cs typeface="Arial"/>
                <a:sym typeface="Arial"/>
              </a:rPr>
              <a:t>·</a:t>
            </a:r>
            <a:r>
              <a:rPr lang="en" sz="700">
                <a:latin typeface="Times New Roman"/>
                <a:ea typeface="Times New Roman"/>
                <a:cs typeface="Times New Roman"/>
                <a:sym typeface="Times New Roman"/>
              </a:rPr>
              <a:t>         </a:t>
            </a:r>
            <a:r>
              <a:rPr lang="en" sz="1100" i="1"/>
              <a:t>From an advocacy perspective, we’re connecting people to their yards – but more importantly to the role their yards play in the urban landscape and the role they, as individuals, can play in broader conservation initiatives. </a:t>
            </a:r>
            <a:endParaRPr sz="1100" i="1"/>
          </a:p>
          <a:p>
            <a:pPr marL="0" lvl="0" indent="0" algn="l" rtl="0">
              <a:spcBef>
                <a:spcPts val="1200"/>
              </a:spcBef>
              <a:spcAft>
                <a:spcPts val="0"/>
              </a:spcAft>
              <a:buClr>
                <a:schemeClr val="dk1"/>
              </a:buClr>
              <a:buSzPts val="1200"/>
              <a:buFont typeface="Calibri"/>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Anya </a:t>
            </a:r>
            <a:endParaRPr/>
          </a:p>
        </p:txBody>
      </p:sp>
      <p:sp>
        <p:nvSpPr>
          <p:cNvPr id="529" name="Google Shape;52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Anya </a:t>
            </a:r>
            <a:endParaRPr/>
          </a:p>
          <a:p>
            <a:pPr marL="0" lvl="0" indent="0" algn="l" rtl="0">
              <a:spcBef>
                <a:spcPts val="0"/>
              </a:spcBef>
              <a:spcAft>
                <a:spcPts val="0"/>
              </a:spcAft>
              <a:buNone/>
            </a:pPr>
            <a:r>
              <a:rPr lang="en"/>
              <a:t>Oregon Rain garden Guide. </a:t>
            </a:r>
            <a:endParaRPr/>
          </a:p>
          <a:p>
            <a:pPr marL="0" lvl="0" indent="0" algn="l" rtl="0">
              <a:spcBef>
                <a:spcPts val="0"/>
              </a:spcBef>
              <a:spcAft>
                <a:spcPts val="0"/>
              </a:spcAft>
              <a:buNone/>
            </a:pPr>
            <a:endParaRPr/>
          </a:p>
        </p:txBody>
      </p:sp>
      <p:sp>
        <p:nvSpPr>
          <p:cNvPr id="537" name="Google Shape;53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Suzi - </a:t>
            </a:r>
            <a:endParaRPr/>
          </a:p>
          <a:p>
            <a:pPr marL="0" lvl="0" indent="0" algn="l" rtl="0">
              <a:spcBef>
                <a:spcPts val="0"/>
              </a:spcBef>
              <a:spcAft>
                <a:spcPts val="0"/>
              </a:spcAft>
              <a:buClr>
                <a:schemeClr val="dk1"/>
              </a:buClr>
              <a:buSzPts val="1200"/>
              <a:buFont typeface="Calibri"/>
              <a:buNone/>
            </a:pPr>
            <a:r>
              <a:rPr lang="en"/>
              <a:t>One word- NOPE. Not this. </a:t>
            </a:r>
            <a:endParaRPr/>
          </a:p>
          <a:p>
            <a:pPr marL="0" lvl="0" indent="0" algn="l" rtl="0">
              <a:spcBef>
                <a:spcPts val="0"/>
              </a:spcBef>
              <a:spcAft>
                <a:spcPts val="0"/>
              </a:spcAft>
              <a:buClr>
                <a:schemeClr val="dk1"/>
              </a:buClr>
              <a:buSzPts val="1200"/>
              <a:buFont typeface="Calibri"/>
              <a:buNone/>
            </a:pPr>
            <a:r>
              <a:rPr lang="en"/>
              <a:t>Sometimes we just really need to screen something. The neighbor, the street, the ugly chain link fence……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Did you know that we (especially in rural areas) grow this fast moving laurel everywhere? Did you know that EVERY SINGLE PART of this plant is toxic (stems, leaves, berries). It contains hydro-cyanic toxins that can kill animals and humans if any part is ingested. Yet we stick these monsters EVERYWHERE.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What if we flipped the idea of privacy on its ear and planted this (next slide)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Suzi- </a:t>
            </a:r>
            <a:endParaRPr/>
          </a:p>
          <a:p>
            <a:pPr marL="0" lvl="0" indent="0" algn="l" rtl="0">
              <a:spcBef>
                <a:spcPts val="0"/>
              </a:spcBef>
              <a:spcAft>
                <a:spcPts val="0"/>
              </a:spcAft>
              <a:buClr>
                <a:schemeClr val="dk1"/>
              </a:buClr>
              <a:buSzPts val="1200"/>
              <a:buFont typeface="Calibri"/>
              <a:buNone/>
            </a:pPr>
            <a:r>
              <a:rPr lang="en"/>
              <a:t>Now, THIS is a beautiful, functional, excess water drinking, ugly view blocking, native hedgerow.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What makes this so special? </a:t>
            </a:r>
            <a:endParaRPr/>
          </a:p>
          <a:p>
            <a:pPr marL="0" lvl="0" indent="0" algn="l" rtl="0">
              <a:spcBef>
                <a:spcPts val="0"/>
              </a:spcBef>
              <a:spcAft>
                <a:spcPts val="0"/>
              </a:spcAft>
              <a:buClr>
                <a:schemeClr val="dk1"/>
              </a:buClr>
              <a:buSzPts val="1200"/>
              <a:buFont typeface="Calibri"/>
              <a:buNone/>
            </a:pPr>
            <a:r>
              <a:rPr lang="en" b="1"/>
              <a:t>First- It is beautiful </a:t>
            </a:r>
            <a:r>
              <a:rPr lang="en"/>
              <a:t>and has been planted with shrubs and forbes that will procude flowers throughout the growing season- so voila! Color all the time which means different pollinators all of the time (from hummingbirds to bees to butterflies, moths)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b="1"/>
              <a:t>Second- it is REALLY important for our nesting songbirds- </a:t>
            </a:r>
            <a:r>
              <a:rPr lang="en"/>
              <a:t>60% of regional species nest in the SHRUB  layer so native hedgerows are excellent habitat for many birds during the nesting season (Warblers, Sparrows, Towhees, and goldfinches) AND provide ample food for other birds and pollinators.  Oh, and we can even plant native hedgerows that provide nibbling for US as well! (salal, crabapple, salmonberry, pearly everlasting, oregon grape)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b="1"/>
              <a:t>Third- These things can grow fast and require not extra watering or pesticide use. </a:t>
            </a:r>
            <a:r>
              <a:rPr lang="en"/>
              <a:t>Hedgerows make fast growing and EXCELLENT sight barriers! They have varied root depths with small, medium and large shrubs are EXCELLENT for absorbing lots of runoff.  Win Win annnnd WIN!</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811828d144_0_1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Nicole</a:t>
            </a:r>
            <a:endParaRPr/>
          </a:p>
        </p:txBody>
      </p:sp>
      <p:sp>
        <p:nvSpPr>
          <p:cNvPr id="558" name="Google Shape;558;g811828d144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811828d144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66" name="Google Shape;566;g811828d144_0_2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
              <a:t>Nicole</a:t>
            </a:r>
            <a:endParaRPr/>
          </a:p>
        </p:txBody>
      </p:sp>
      <p:sp>
        <p:nvSpPr>
          <p:cNvPr id="567" name="Google Shape;567;g811828d144_0_26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55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811828d144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Nicole</a:t>
            </a:r>
            <a:endParaRPr/>
          </a:p>
        </p:txBody>
      </p:sp>
      <p:sp>
        <p:nvSpPr>
          <p:cNvPr id="577" name="Google Shape;577;g811828d144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811828d144_0_2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Nicole</a:t>
            </a:r>
            <a:endParaRPr/>
          </a:p>
        </p:txBody>
      </p:sp>
      <p:sp>
        <p:nvSpPr>
          <p:cNvPr id="593" name="Google Shape;593;g811828d144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811828d144_0_2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Nicole</a:t>
            </a:r>
            <a:endParaRPr/>
          </a:p>
        </p:txBody>
      </p:sp>
      <p:sp>
        <p:nvSpPr>
          <p:cNvPr id="603" name="Google Shape;603;g811828d144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811828d144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09" name="Google Shape;609;g811828d144_0_4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
              <a:t>Nicole- </a:t>
            </a:r>
            <a:endParaRPr/>
          </a:p>
          <a:p>
            <a:pPr marL="0" marR="0" lvl="0" indent="0" algn="l" rtl="0">
              <a:spcBef>
                <a:spcPts val="0"/>
              </a:spcBef>
              <a:spcAft>
                <a:spcPts val="0"/>
              </a:spcAft>
              <a:buClr>
                <a:schemeClr val="dk1"/>
              </a:buClr>
              <a:buSzPts val="300"/>
              <a:buFont typeface="Calibri"/>
              <a:buNone/>
            </a:pPr>
            <a:r>
              <a:rPr lang="en" sz="1200">
                <a:solidFill>
                  <a:schemeClr val="dk1"/>
                </a:solidFill>
              </a:rPr>
              <a:t>High numbers of endemic species (unique to a place or habitat), complex plant-animal relationships, imperiled species. </a:t>
            </a:r>
            <a:endParaRPr/>
          </a:p>
          <a:p>
            <a:pPr marL="0" marR="0" lvl="0" indent="0" algn="l" rtl="0">
              <a:spcBef>
                <a:spcPts val="0"/>
              </a:spcBef>
              <a:spcAft>
                <a:spcPts val="0"/>
              </a:spcAft>
              <a:buClr>
                <a:schemeClr val="dk1"/>
              </a:buClr>
              <a:buSzPts val="300"/>
              <a:buFont typeface="Calibri"/>
              <a:buNone/>
            </a:pPr>
            <a:r>
              <a:rPr lang="en" sz="1200">
                <a:solidFill>
                  <a:schemeClr val="dk1"/>
                </a:solidFill>
              </a:rPr>
              <a:t>Use the example of the Fender’s Blue butterfly with it’s larval host plant Kincaid’s lupine (at left). Both are at-risk and dependent on prairie.</a:t>
            </a:r>
            <a:endParaRPr/>
          </a:p>
          <a:p>
            <a:pPr marL="0" marR="0" lvl="0" indent="0" algn="l" rtl="0">
              <a:spcBef>
                <a:spcPts val="0"/>
              </a:spcBef>
              <a:spcAft>
                <a:spcPts val="0"/>
              </a:spcAft>
              <a:buClr>
                <a:schemeClr val="dk1"/>
              </a:buClr>
              <a:buSzPts val="300"/>
              <a:buFont typeface="Calibri"/>
              <a:buNone/>
            </a:pPr>
            <a:r>
              <a:rPr lang="en" sz="1200">
                <a:solidFill>
                  <a:schemeClr val="dk1"/>
                </a:solidFill>
              </a:rPr>
              <a:t>Other species on this slide: California sister (butterfly at top center, feeds on exclusively on oak leaves), western meadowlark (yellow breast, at center), western gray squirrel, slender-billed white-breasted nuthatch (at right)</a:t>
            </a:r>
            <a:endParaRPr/>
          </a:p>
        </p:txBody>
      </p:sp>
      <p:sp>
        <p:nvSpPr>
          <p:cNvPr id="610" name="Google Shape;610;g811828d144_0_42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59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rgbClr val="47535A"/>
              </a:buClr>
              <a:buSzPts val="1350"/>
              <a:buFont typeface="Calibri"/>
              <a:buNone/>
            </a:pPr>
            <a:r>
              <a:rPr lang="en" sz="1350" b="1">
                <a:solidFill>
                  <a:srgbClr val="47535A"/>
                </a:solidFill>
              </a:rPr>
              <a:t>Suzi -stewardship and Outreach manager. I would also like to thank our Communications and Program Coordinator for keeping this new fangled way of teaching working well for all of us. </a:t>
            </a:r>
            <a:endParaRPr/>
          </a:p>
          <a:p>
            <a:pPr marL="0" lvl="0" indent="0" algn="l" rtl="0">
              <a:lnSpc>
                <a:spcPct val="120000"/>
              </a:lnSpc>
              <a:spcBef>
                <a:spcPts val="0"/>
              </a:spcBef>
              <a:spcAft>
                <a:spcPts val="0"/>
              </a:spcAft>
              <a:buClr>
                <a:schemeClr val="dk1"/>
              </a:buClr>
              <a:buSzPts val="1350"/>
              <a:buFont typeface="Calibri"/>
              <a:buNone/>
            </a:pPr>
            <a:r>
              <a:rPr lang="en" sz="1350" b="1">
                <a:solidFill>
                  <a:srgbClr val="47535A"/>
                </a:solidFill>
              </a:rPr>
              <a:t>We foster parnterships…...</a:t>
            </a:r>
            <a:endParaRPr sz="1350" b="1">
              <a:solidFill>
                <a:srgbClr val="47535A"/>
              </a:solidFill>
            </a:endParaRPr>
          </a:p>
          <a:p>
            <a:pPr marL="0" lvl="0" indent="0" algn="l" rtl="0">
              <a:lnSpc>
                <a:spcPct val="120000"/>
              </a:lnSpc>
              <a:spcBef>
                <a:spcPts val="0"/>
              </a:spcBef>
              <a:spcAft>
                <a:spcPts val="0"/>
              </a:spcAft>
              <a:buClr>
                <a:srgbClr val="47535A"/>
              </a:buClr>
              <a:buSzPts val="1350"/>
              <a:buFont typeface="Calibri"/>
              <a:buNone/>
            </a:pPr>
            <a:r>
              <a:rPr lang="en" sz="1350" b="1">
                <a:solidFill>
                  <a:srgbClr val="47535A"/>
                </a:solidFill>
              </a:rPr>
              <a:t>We accomplish this by:</a:t>
            </a:r>
            <a:endParaRPr sz="1350" b="1">
              <a:solidFill>
                <a:srgbClr val="47535A"/>
              </a:solidFill>
            </a:endParaRPr>
          </a:p>
          <a:p>
            <a:pPr marL="635000" lvl="0" indent="-304800" algn="l" rtl="0">
              <a:lnSpc>
                <a:spcPct val="150000"/>
              </a:lnSpc>
              <a:spcBef>
                <a:spcPts val="1900"/>
              </a:spcBef>
              <a:spcAft>
                <a:spcPts val="0"/>
              </a:spcAft>
              <a:buClr>
                <a:srgbClr val="8D989E"/>
              </a:buClr>
              <a:buSzPts val="1200"/>
              <a:buFont typeface="Calibri"/>
              <a:buChar char="●"/>
            </a:pPr>
            <a:r>
              <a:rPr lang="en" sz="1200" b="1">
                <a:solidFill>
                  <a:srgbClr val="8D989E"/>
                </a:solidFill>
              </a:rPr>
              <a:t>Undertaking watershed restoration to increase the abundance, diversity, and productivity of native resident and anadromous (salmon and steelhead) fish populations throughout the basin.</a:t>
            </a:r>
            <a:endParaRPr sz="1200" b="1">
              <a:solidFill>
                <a:srgbClr val="8D989E"/>
              </a:solidFill>
            </a:endParaRPr>
          </a:p>
          <a:p>
            <a:pPr marL="635000" lvl="0" indent="-304800" algn="l" rtl="0">
              <a:lnSpc>
                <a:spcPct val="150000"/>
              </a:lnSpc>
              <a:spcBef>
                <a:spcPts val="0"/>
              </a:spcBef>
              <a:spcAft>
                <a:spcPts val="0"/>
              </a:spcAft>
              <a:buClr>
                <a:srgbClr val="8D989E"/>
              </a:buClr>
              <a:buSzPts val="1200"/>
              <a:buFont typeface="Calibri"/>
              <a:buChar char="●"/>
            </a:pPr>
            <a:r>
              <a:rPr lang="en" sz="1200" b="1">
                <a:solidFill>
                  <a:srgbClr val="8D989E"/>
                </a:solidFill>
              </a:rPr>
              <a:t>Protecting and enhancing the quality and quantity of source water for domestic water supplies to meet an increasing population.</a:t>
            </a:r>
            <a:endParaRPr sz="1200" b="1">
              <a:solidFill>
                <a:srgbClr val="8D989E"/>
              </a:solidFill>
            </a:endParaRPr>
          </a:p>
          <a:p>
            <a:pPr marL="635000" lvl="0" indent="-304800" algn="l" rtl="0">
              <a:lnSpc>
                <a:spcPct val="150000"/>
              </a:lnSpc>
              <a:spcBef>
                <a:spcPts val="0"/>
              </a:spcBef>
              <a:spcAft>
                <a:spcPts val="0"/>
              </a:spcAft>
              <a:buClr>
                <a:srgbClr val="8D989E"/>
              </a:buClr>
              <a:buSzPts val="1200"/>
              <a:buFont typeface="Calibri"/>
              <a:buChar char="●"/>
            </a:pPr>
            <a:r>
              <a:rPr lang="en" sz="1200" b="1">
                <a:solidFill>
                  <a:srgbClr val="8D989E"/>
                </a:solidFill>
              </a:rPr>
              <a:t>Controlling non-native weeds, and restoring native vegetation to improve both aquatic and terrestrial habitats.</a:t>
            </a:r>
            <a:endParaRPr sz="1200" b="1">
              <a:solidFill>
                <a:srgbClr val="8D989E"/>
              </a:solidFill>
            </a:endParaRPr>
          </a:p>
          <a:p>
            <a:pPr marL="635000" lvl="0" indent="-317500" algn="l" rtl="0">
              <a:lnSpc>
                <a:spcPct val="150000"/>
              </a:lnSpc>
              <a:spcBef>
                <a:spcPts val="0"/>
              </a:spcBef>
              <a:spcAft>
                <a:spcPts val="0"/>
              </a:spcAft>
              <a:buClr>
                <a:srgbClr val="8D989E"/>
              </a:buClr>
              <a:buSzPts val="1400"/>
              <a:buChar char="●"/>
            </a:pPr>
            <a:r>
              <a:rPr lang="en" b="1">
                <a:solidFill>
                  <a:srgbClr val="8D989E"/>
                </a:solidFill>
              </a:rPr>
              <a:t>Public Education </a:t>
            </a:r>
            <a:endParaRPr b="1">
              <a:solidFill>
                <a:srgbClr val="8D989E"/>
              </a:solidFill>
            </a:endParaRPr>
          </a:p>
          <a:p>
            <a:pPr marL="0" lvl="0" indent="0" algn="l" rtl="0">
              <a:lnSpc>
                <a:spcPct val="150000"/>
              </a:lnSpc>
              <a:spcBef>
                <a:spcPts val="0"/>
              </a:spcBef>
              <a:spcAft>
                <a:spcPts val="0"/>
              </a:spcAft>
              <a:buNone/>
            </a:pPr>
            <a:r>
              <a:rPr lang="en" b="1">
                <a:solidFill>
                  <a:srgbClr val="8D989E"/>
                </a:solidFill>
              </a:rPr>
              <a:t>The Council is currently working hard to sample for pesticieds in the basin and working with the SWCD to create a strategic Plan for pesticide users, We are creating new side channels and large wood structures in the river and it tribs to ensure healthy spawning and rearing habitat for our 5 endangered and threatened species of Salmon and Steelhead, We have planted well over 50 miles of riparian forests</a:t>
            </a:r>
            <a:endParaRPr b="1">
              <a:solidFill>
                <a:srgbClr val="8D989E"/>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811828d144_0_3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Living legacy social ecosystems; first foods: camas, other bulbs, wapato, deer; fire and land stewardship practices</a:t>
            </a:r>
            <a:endParaRPr/>
          </a:p>
        </p:txBody>
      </p:sp>
      <p:sp>
        <p:nvSpPr>
          <p:cNvPr id="626" name="Google Shape;626;g811828d144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811828d144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811828d144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Nicole</a:t>
            </a:r>
            <a:endParaRPr/>
          </a:p>
        </p:txBody>
      </p:sp>
      <p:sp>
        <p:nvSpPr>
          <p:cNvPr id="637" name="Google Shape;637;g811828d144_0_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811828d144_0_3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Nicole</a:t>
            </a:r>
            <a:endParaRPr/>
          </a:p>
        </p:txBody>
      </p:sp>
      <p:sp>
        <p:nvSpPr>
          <p:cNvPr id="643" name="Google Shape;643;g811828d144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11828d144_0_3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Nicole</a:t>
            </a:r>
            <a:endParaRPr/>
          </a:p>
        </p:txBody>
      </p:sp>
      <p:sp>
        <p:nvSpPr>
          <p:cNvPr id="650" name="Google Shape;650;g811828d144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c986ce86a6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c986ce86a6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This is where we will have Lisa present any questions that may have come in to the chat box during the course of the class.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59" name="Google Shape;659;gc986ce86a6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Morgan - While creating a wildlife-friendly habitat requires various steps including designing your habitat, project planning, implementation and maintenance, for the purposes of the following homework activity that I’ll be going over shortly, we’re going to focus on step #1 which is site inventory and mapping. But first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c382382a7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gc382382a7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(1:45) Morgan - … lets talk about Dream Habitats. A part of the goal of the following activity involving conducting an inventory of current site conditions is to start brainstorming your dream habitat, in other words your wish list. Think about if money, time, and expertise were no object - what would you want in your ideal habitat? What wildlife are you trying to attract? Think BIG (as later you can narrow down what may be more reasonable or practical for you at this time) and also remember that creating habitat is a really a lifelong project and time commitment so dare to dream.</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Morgan - So now we’re going to add the activity worksheets in the chat window (if you can please open that and take a look) - </a:t>
            </a:r>
            <a:r>
              <a:rPr lang="en" u="sng">
                <a:solidFill>
                  <a:schemeClr val="hlink"/>
                </a:solidFill>
                <a:hlinkClick r:id="rId3"/>
              </a:rPr>
              <a:t>https://drive.google.com/file/d/1la8gN0ZgUsKpXH2ZZvuWRXqXqJTW-0HP/view?usp=sharing</a:t>
            </a:r>
            <a:r>
              <a:rPr lang="en"/>
              <a:t>. You’re all going to work on this between now and March 24th. You’ll see on the first page that you are asked to draw a map of your habitat area (whether that’s you entire property or just a section) and there are color coding suggestions for site characteristics. Page 4 is a blank document you are welcome to use for your drawing but if you prefer designing your map with digital resources, feel free to do that. This is your map so be creative however you wish. Page 3 is the National Wildlife Federation’s Certified Wildlife Habitat checklist. You can use this to identify whether the required habitat elements are already present and which areas you may need improvement still. This will also give you ideas of future projects for your dream habitat. Following the drawing activity is a worksheet called “Who Can Live Here?” which helps you spend some time focusing on one wildlife species that you would like to attract and researching what their needs are including the native species it depends on. We have a list of resources that may help you on the NW Steelheaders Garden for Wildlife page (which we will put in the chat): </a:t>
            </a:r>
            <a:r>
              <a:rPr lang="en" u="sng">
                <a:solidFill>
                  <a:schemeClr val="hlink"/>
                </a:solidFill>
                <a:hlinkClick r:id="rId4"/>
              </a:rPr>
              <a:t>https://nwsteelheaders.org/garden-for-wildlife/</a:t>
            </a:r>
            <a:r>
              <a:rPr lang="en"/>
              <a:t>. Next, there’s a Four-Season Habitat Planning chart that can be useful for thinking about your to-do list throughout the year in order to develop or enhance your wildlife habitat projects.</a:t>
            </a:r>
            <a:endParaRPr/>
          </a:p>
          <a:p>
            <a:pPr marL="0" lvl="0" indent="0" algn="l" rtl="0">
              <a:spcBef>
                <a:spcPts val="0"/>
              </a:spcBef>
              <a:spcAft>
                <a:spcPts val="0"/>
              </a:spcAft>
              <a:buClr>
                <a:schemeClr val="dk1"/>
              </a:buClr>
              <a:buSzPts val="1200"/>
              <a:buFont typeface="Calibri"/>
              <a:buNone/>
            </a:pPr>
            <a:r>
              <a:rPr lang="en"/>
              <a:t>When we come back together again for the next session on March 24th, we’ll be sharing what you created and discovered about your habitat so please take a picture or scan your map to share with others.</a:t>
            </a:r>
            <a:endParaRPr/>
          </a:p>
          <a:p>
            <a:pPr marL="0" lvl="0" indent="0" algn="l" rtl="0">
              <a:spcBef>
                <a:spcPts val="0"/>
              </a:spcBef>
              <a:spcAft>
                <a:spcPts val="0"/>
              </a:spcAft>
              <a:buClr>
                <a:schemeClr val="dk1"/>
              </a:buClr>
              <a:buSzPts val="1200"/>
              <a:buFont typeface="Calibri"/>
              <a:buNone/>
            </a:pPr>
            <a:r>
              <a:rPr lang="en"/>
              <a:t>Are there any questions about the activity?</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c54b440c4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c54b440c4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Survey link: </a:t>
            </a:r>
            <a:r>
              <a:rPr lang="en" sz="1300" u="sng">
                <a:solidFill>
                  <a:srgbClr val="1155CC"/>
                </a:solidFill>
                <a:hlinkClick r:id="rId3">
                  <a:extLst>
                    <a:ext uri="{A12FA001-AC4F-418D-AE19-62706E023703}">
                      <ahyp:hlinkClr xmlns:ahyp="http://schemas.microsoft.com/office/drawing/2018/hyperlinkcolor" val="tx"/>
                    </a:ext>
                  </a:extLst>
                </a:hlinkClick>
              </a:rPr>
              <a:t>https://forms.gle/dsjoDDx172BPPNXa9</a:t>
            </a:r>
            <a:r>
              <a:rPr lang="en" sz="1300"/>
              <a:t> </a:t>
            </a:r>
            <a:endParaRPr/>
          </a:p>
        </p:txBody>
      </p:sp>
      <p:sp>
        <p:nvSpPr>
          <p:cNvPr id="692" name="Google Shape;692;gc54b440c4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68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Lisa or Nicole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Morgan and Kristina</a:t>
            </a:r>
            <a:endParaRPr/>
          </a:p>
          <a:p>
            <a:pPr marL="0" lvl="0" indent="0" algn="l" rtl="0">
              <a:spcBef>
                <a:spcPts val="0"/>
              </a:spcBef>
              <a:spcAft>
                <a:spcPts val="0"/>
              </a:spcAft>
              <a:buClr>
                <a:schemeClr val="dk1"/>
              </a:buClr>
              <a:buSzPts val="1200"/>
              <a:buFont typeface="Calibri"/>
              <a:buNone/>
            </a:pPr>
            <a:r>
              <a:rPr lang="en"/>
              <a:t>Mission - To unite all Americans in ensuring wildlife thrive in a rapidly changing world.</a:t>
            </a:r>
            <a:endParaRPr/>
          </a:p>
          <a:p>
            <a:pPr marL="0" lvl="0" indent="0" algn="l" rtl="0">
              <a:spcBef>
                <a:spcPts val="0"/>
              </a:spcBef>
              <a:spcAft>
                <a:spcPts val="0"/>
              </a:spcAft>
              <a:buClr>
                <a:schemeClr val="dk1"/>
              </a:buClr>
              <a:buSzPts val="1200"/>
              <a:buFont typeface="Calibri"/>
              <a:buNone/>
            </a:pPr>
            <a:r>
              <a:rPr lang="en"/>
              <a:t>Known for our Guardian of the Wild Ambassador - Ranger Rick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Suzi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Over the next two weeks, we are going to help you make not only a beautiful yard but a healthy, persitivde free, wildlife friendly, no water, puddle free yard. </a:t>
            </a:r>
            <a:endParaRPr/>
          </a:p>
          <a:p>
            <a:pPr marL="0" lvl="0" indent="0" algn="l" rtl="0">
              <a:spcBef>
                <a:spcPts val="0"/>
              </a:spcBef>
              <a:spcAft>
                <a:spcPts val="0"/>
              </a:spcAft>
              <a:buClr>
                <a:schemeClr val="dk1"/>
              </a:buClr>
              <a:buSzPts val="1200"/>
              <a:buFont typeface="Calibri"/>
              <a:buNone/>
            </a:pPr>
            <a:r>
              <a:rPr lang="en"/>
              <a:t>Or as the author Douglas Tallemy says “Bringing Nature Home”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The story of humans and our surroundings is not a pretty one but with more knowledge and more power to change the way we see and be in the world, each of our little changes will change the world.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cxnSp>
        <p:nvCxnSpPr>
          <p:cNvPr id="14" name="Google Shape;14;p62"/>
          <p:cNvCxnSpPr/>
          <p:nvPr/>
        </p:nvCxnSpPr>
        <p:spPr>
          <a:xfrm>
            <a:off x="9343647" y="4235851"/>
            <a:ext cx="749700" cy="0"/>
          </a:xfrm>
          <a:prstGeom prst="straightConnector1">
            <a:avLst/>
          </a:prstGeom>
          <a:noFill/>
          <a:ln w="76200" cap="flat" cmpd="sng">
            <a:solidFill>
              <a:schemeClr val="lt2"/>
            </a:solidFill>
            <a:prstDash val="solid"/>
            <a:round/>
            <a:headEnd type="none" w="sm" len="sm"/>
            <a:tailEnd type="none" w="sm" len="sm"/>
          </a:ln>
        </p:spPr>
      </p:cxnSp>
      <p:cxnSp>
        <p:nvCxnSpPr>
          <p:cNvPr id="15" name="Google Shape;15;p62"/>
          <p:cNvCxnSpPr/>
          <p:nvPr/>
        </p:nvCxnSpPr>
        <p:spPr>
          <a:xfrm>
            <a:off x="2100047" y="4211003"/>
            <a:ext cx="749700" cy="0"/>
          </a:xfrm>
          <a:prstGeom prst="straightConnector1">
            <a:avLst/>
          </a:prstGeom>
          <a:noFill/>
          <a:ln w="76200" cap="flat" cmpd="sng">
            <a:solidFill>
              <a:schemeClr val="lt2"/>
            </a:solidFill>
            <a:prstDash val="solid"/>
            <a:round/>
            <a:headEnd type="none" w="sm" len="sm"/>
            <a:tailEnd type="none" w="sm" len="sm"/>
          </a:ln>
        </p:spPr>
      </p:cxnSp>
      <p:grpSp>
        <p:nvGrpSpPr>
          <p:cNvPr id="16" name="Google Shape;16;p62"/>
          <p:cNvGrpSpPr/>
          <p:nvPr/>
        </p:nvGrpSpPr>
        <p:grpSpPr>
          <a:xfrm>
            <a:off x="1338859" y="1362666"/>
            <a:ext cx="9515557" cy="203195"/>
            <a:chOff x="1346429" y="1011300"/>
            <a:chExt cx="6452100" cy="152400"/>
          </a:xfrm>
        </p:grpSpPr>
        <p:cxnSp>
          <p:nvCxnSpPr>
            <p:cNvPr id="17" name="Google Shape;17;p6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8" name="Google Shape;18;p6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9" name="Google Shape;19;p62"/>
          <p:cNvGrpSpPr/>
          <p:nvPr/>
        </p:nvGrpSpPr>
        <p:grpSpPr>
          <a:xfrm>
            <a:off x="1338868" y="5292001"/>
            <a:ext cx="9515557" cy="203195"/>
            <a:chOff x="1346435" y="3969088"/>
            <a:chExt cx="6452100" cy="152400"/>
          </a:xfrm>
        </p:grpSpPr>
        <p:cxnSp>
          <p:nvCxnSpPr>
            <p:cNvPr id="20" name="Google Shape;20;p6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21" name="Google Shape;21;p6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22" name="Google Shape;22;p62"/>
          <p:cNvSpPr txBox="1">
            <a:spLocks noGrp="1"/>
          </p:cNvSpPr>
          <p:nvPr>
            <p:ph type="ctrTitle"/>
          </p:nvPr>
        </p:nvSpPr>
        <p:spPr>
          <a:xfrm>
            <a:off x="1338867" y="2335685"/>
            <a:ext cx="9515700" cy="1363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400"/>
              <a:buNone/>
              <a:defRPr sz="7200"/>
            </a:lvl1pPr>
            <a:lvl2pPr lvl="1" algn="ctr" rtl="0">
              <a:lnSpc>
                <a:spcPct val="100000"/>
              </a:lnSpc>
              <a:spcBef>
                <a:spcPts val="0"/>
              </a:spcBef>
              <a:spcAft>
                <a:spcPts val="0"/>
              </a:spcAft>
              <a:buSzPts val="5400"/>
              <a:buNone/>
              <a:defRPr sz="7200"/>
            </a:lvl2pPr>
            <a:lvl3pPr lvl="2" algn="ctr" rtl="0">
              <a:lnSpc>
                <a:spcPct val="100000"/>
              </a:lnSpc>
              <a:spcBef>
                <a:spcPts val="0"/>
              </a:spcBef>
              <a:spcAft>
                <a:spcPts val="0"/>
              </a:spcAft>
              <a:buSzPts val="5400"/>
              <a:buNone/>
              <a:defRPr sz="7200"/>
            </a:lvl3pPr>
            <a:lvl4pPr lvl="3" algn="ctr" rtl="0">
              <a:lnSpc>
                <a:spcPct val="100000"/>
              </a:lnSpc>
              <a:spcBef>
                <a:spcPts val="0"/>
              </a:spcBef>
              <a:spcAft>
                <a:spcPts val="0"/>
              </a:spcAft>
              <a:buSzPts val="5400"/>
              <a:buNone/>
              <a:defRPr sz="7200"/>
            </a:lvl4pPr>
            <a:lvl5pPr lvl="4" algn="ctr" rtl="0">
              <a:lnSpc>
                <a:spcPct val="100000"/>
              </a:lnSpc>
              <a:spcBef>
                <a:spcPts val="0"/>
              </a:spcBef>
              <a:spcAft>
                <a:spcPts val="0"/>
              </a:spcAft>
              <a:buSzPts val="5400"/>
              <a:buNone/>
              <a:defRPr sz="7200"/>
            </a:lvl5pPr>
            <a:lvl6pPr lvl="5" algn="ctr" rtl="0">
              <a:lnSpc>
                <a:spcPct val="100000"/>
              </a:lnSpc>
              <a:spcBef>
                <a:spcPts val="0"/>
              </a:spcBef>
              <a:spcAft>
                <a:spcPts val="0"/>
              </a:spcAft>
              <a:buSzPts val="5400"/>
              <a:buNone/>
              <a:defRPr sz="7200"/>
            </a:lvl6pPr>
            <a:lvl7pPr lvl="6" algn="ctr" rtl="0">
              <a:lnSpc>
                <a:spcPct val="100000"/>
              </a:lnSpc>
              <a:spcBef>
                <a:spcPts val="0"/>
              </a:spcBef>
              <a:spcAft>
                <a:spcPts val="0"/>
              </a:spcAft>
              <a:buSzPts val="5400"/>
              <a:buNone/>
              <a:defRPr sz="7200"/>
            </a:lvl7pPr>
            <a:lvl8pPr lvl="7" algn="ctr" rtl="0">
              <a:lnSpc>
                <a:spcPct val="100000"/>
              </a:lnSpc>
              <a:spcBef>
                <a:spcPts val="0"/>
              </a:spcBef>
              <a:spcAft>
                <a:spcPts val="0"/>
              </a:spcAft>
              <a:buSzPts val="5400"/>
              <a:buNone/>
              <a:defRPr sz="7200"/>
            </a:lvl8pPr>
            <a:lvl9pPr lvl="8" algn="ctr" rtl="0">
              <a:lnSpc>
                <a:spcPct val="100000"/>
              </a:lnSpc>
              <a:spcBef>
                <a:spcPts val="0"/>
              </a:spcBef>
              <a:spcAft>
                <a:spcPts val="0"/>
              </a:spcAft>
              <a:buSzPts val="5400"/>
              <a:buNone/>
              <a:defRPr sz="7200"/>
            </a:lvl9pPr>
          </a:lstStyle>
          <a:p>
            <a:endParaRPr/>
          </a:p>
        </p:txBody>
      </p:sp>
      <p:sp>
        <p:nvSpPr>
          <p:cNvPr id="23" name="Google Shape;23;p62"/>
          <p:cNvSpPr txBox="1">
            <a:spLocks noGrp="1"/>
          </p:cNvSpPr>
          <p:nvPr>
            <p:ph type="subTitle" idx="1"/>
          </p:nvPr>
        </p:nvSpPr>
        <p:spPr>
          <a:xfrm>
            <a:off x="2849633" y="3800052"/>
            <a:ext cx="6494100" cy="1056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3200"/>
            </a:lvl1pPr>
            <a:lvl2pPr lvl="1" algn="ctr" rtl="0">
              <a:lnSpc>
                <a:spcPct val="100000"/>
              </a:lnSpc>
              <a:spcBef>
                <a:spcPts val="0"/>
              </a:spcBef>
              <a:spcAft>
                <a:spcPts val="0"/>
              </a:spcAft>
              <a:buSzPts val="2400"/>
              <a:buNone/>
              <a:defRPr sz="3200"/>
            </a:lvl2pPr>
            <a:lvl3pPr lvl="2" algn="ctr" rtl="0">
              <a:lnSpc>
                <a:spcPct val="100000"/>
              </a:lnSpc>
              <a:spcBef>
                <a:spcPts val="0"/>
              </a:spcBef>
              <a:spcAft>
                <a:spcPts val="0"/>
              </a:spcAft>
              <a:buSzPts val="2400"/>
              <a:buNone/>
              <a:defRPr sz="3200"/>
            </a:lvl3pPr>
            <a:lvl4pPr lvl="3" algn="ctr" rtl="0">
              <a:lnSpc>
                <a:spcPct val="100000"/>
              </a:lnSpc>
              <a:spcBef>
                <a:spcPts val="0"/>
              </a:spcBef>
              <a:spcAft>
                <a:spcPts val="0"/>
              </a:spcAft>
              <a:buSzPts val="2400"/>
              <a:buNone/>
              <a:defRPr sz="3200"/>
            </a:lvl4pPr>
            <a:lvl5pPr lvl="4" algn="ctr" rtl="0">
              <a:lnSpc>
                <a:spcPct val="100000"/>
              </a:lnSpc>
              <a:spcBef>
                <a:spcPts val="0"/>
              </a:spcBef>
              <a:spcAft>
                <a:spcPts val="0"/>
              </a:spcAft>
              <a:buSzPts val="2400"/>
              <a:buNone/>
              <a:defRPr sz="3200"/>
            </a:lvl5pPr>
            <a:lvl6pPr lvl="5" algn="ctr" rtl="0">
              <a:lnSpc>
                <a:spcPct val="100000"/>
              </a:lnSpc>
              <a:spcBef>
                <a:spcPts val="0"/>
              </a:spcBef>
              <a:spcAft>
                <a:spcPts val="0"/>
              </a:spcAft>
              <a:buSzPts val="2400"/>
              <a:buNone/>
              <a:defRPr sz="3200"/>
            </a:lvl6pPr>
            <a:lvl7pPr lvl="6" algn="ctr" rtl="0">
              <a:lnSpc>
                <a:spcPct val="100000"/>
              </a:lnSpc>
              <a:spcBef>
                <a:spcPts val="0"/>
              </a:spcBef>
              <a:spcAft>
                <a:spcPts val="0"/>
              </a:spcAft>
              <a:buSzPts val="2400"/>
              <a:buNone/>
              <a:defRPr sz="3200"/>
            </a:lvl7pPr>
            <a:lvl8pPr lvl="7" algn="ctr" rtl="0">
              <a:lnSpc>
                <a:spcPct val="100000"/>
              </a:lnSpc>
              <a:spcBef>
                <a:spcPts val="0"/>
              </a:spcBef>
              <a:spcAft>
                <a:spcPts val="0"/>
              </a:spcAft>
              <a:buSzPts val="2400"/>
              <a:buNone/>
              <a:defRPr sz="3200"/>
            </a:lvl8pPr>
            <a:lvl9pPr lvl="8" algn="ctr" rtl="0">
              <a:lnSpc>
                <a:spcPct val="100000"/>
              </a:lnSpc>
              <a:spcBef>
                <a:spcPts val="0"/>
              </a:spcBef>
              <a:spcAft>
                <a:spcPts val="0"/>
              </a:spcAft>
              <a:buSzPts val="2400"/>
              <a:buNone/>
              <a:defRPr sz="3200"/>
            </a:lvl9pPr>
          </a:lstStyle>
          <a:p>
            <a:endParaRPr/>
          </a:p>
        </p:txBody>
      </p:sp>
      <p:sp>
        <p:nvSpPr>
          <p:cNvPr id="24" name="Google Shape;24;p62"/>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1pPr>
            <a:lvl2pPr marL="0" lvl="1"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2pPr>
            <a:lvl3pPr marL="0" lvl="2"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3pPr>
            <a:lvl4pPr marL="0" lvl="3"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4pPr>
            <a:lvl5pPr marL="0" lvl="4"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5pPr>
            <a:lvl6pPr marL="0" lvl="5"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6pPr>
            <a:lvl7pPr marL="0" lvl="6"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7pPr>
            <a:lvl8pPr marL="0" lvl="7"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8pPr>
            <a:lvl9pPr marL="0" lvl="8"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71"/>
          <p:cNvSpPr/>
          <p:nvPr/>
        </p:nvSpPr>
        <p:spPr>
          <a:xfrm>
            <a:off x="-10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 name="Google Shape;61;p71"/>
          <p:cNvSpPr txBox="1">
            <a:spLocks noGrp="1"/>
          </p:cNvSpPr>
          <p:nvPr>
            <p:ph type="title"/>
          </p:nvPr>
        </p:nvSpPr>
        <p:spPr>
          <a:xfrm>
            <a:off x="415600" y="1739800"/>
            <a:ext cx="11360700" cy="2051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3000"/>
              <a:buNone/>
              <a:defRPr sz="17333">
                <a:solidFill>
                  <a:schemeClr val="accent3"/>
                </a:solidFill>
              </a:defRPr>
            </a:lvl1pPr>
            <a:lvl2pPr lvl="1" algn="ctr" rtl="0">
              <a:lnSpc>
                <a:spcPct val="100000"/>
              </a:lnSpc>
              <a:spcBef>
                <a:spcPts val="0"/>
              </a:spcBef>
              <a:spcAft>
                <a:spcPts val="0"/>
              </a:spcAft>
              <a:buClr>
                <a:schemeClr val="accent3"/>
              </a:buClr>
              <a:buSzPts val="13000"/>
              <a:buNone/>
              <a:defRPr sz="17333">
                <a:solidFill>
                  <a:schemeClr val="accent3"/>
                </a:solidFill>
              </a:defRPr>
            </a:lvl2pPr>
            <a:lvl3pPr lvl="2" algn="ctr" rtl="0">
              <a:lnSpc>
                <a:spcPct val="100000"/>
              </a:lnSpc>
              <a:spcBef>
                <a:spcPts val="0"/>
              </a:spcBef>
              <a:spcAft>
                <a:spcPts val="0"/>
              </a:spcAft>
              <a:buClr>
                <a:schemeClr val="accent3"/>
              </a:buClr>
              <a:buSzPts val="13000"/>
              <a:buNone/>
              <a:defRPr sz="17333">
                <a:solidFill>
                  <a:schemeClr val="accent3"/>
                </a:solidFill>
              </a:defRPr>
            </a:lvl3pPr>
            <a:lvl4pPr lvl="3" algn="ctr" rtl="0">
              <a:lnSpc>
                <a:spcPct val="100000"/>
              </a:lnSpc>
              <a:spcBef>
                <a:spcPts val="0"/>
              </a:spcBef>
              <a:spcAft>
                <a:spcPts val="0"/>
              </a:spcAft>
              <a:buClr>
                <a:schemeClr val="accent3"/>
              </a:buClr>
              <a:buSzPts val="13000"/>
              <a:buNone/>
              <a:defRPr sz="17333">
                <a:solidFill>
                  <a:schemeClr val="accent3"/>
                </a:solidFill>
              </a:defRPr>
            </a:lvl4pPr>
            <a:lvl5pPr lvl="4" algn="ctr" rtl="0">
              <a:lnSpc>
                <a:spcPct val="100000"/>
              </a:lnSpc>
              <a:spcBef>
                <a:spcPts val="0"/>
              </a:spcBef>
              <a:spcAft>
                <a:spcPts val="0"/>
              </a:spcAft>
              <a:buClr>
                <a:schemeClr val="accent3"/>
              </a:buClr>
              <a:buSzPts val="13000"/>
              <a:buNone/>
              <a:defRPr sz="17333">
                <a:solidFill>
                  <a:schemeClr val="accent3"/>
                </a:solidFill>
              </a:defRPr>
            </a:lvl5pPr>
            <a:lvl6pPr lvl="5" algn="ctr" rtl="0">
              <a:lnSpc>
                <a:spcPct val="100000"/>
              </a:lnSpc>
              <a:spcBef>
                <a:spcPts val="0"/>
              </a:spcBef>
              <a:spcAft>
                <a:spcPts val="0"/>
              </a:spcAft>
              <a:buClr>
                <a:schemeClr val="accent3"/>
              </a:buClr>
              <a:buSzPts val="13000"/>
              <a:buNone/>
              <a:defRPr sz="17333">
                <a:solidFill>
                  <a:schemeClr val="accent3"/>
                </a:solidFill>
              </a:defRPr>
            </a:lvl6pPr>
            <a:lvl7pPr lvl="6" algn="ctr" rtl="0">
              <a:lnSpc>
                <a:spcPct val="100000"/>
              </a:lnSpc>
              <a:spcBef>
                <a:spcPts val="0"/>
              </a:spcBef>
              <a:spcAft>
                <a:spcPts val="0"/>
              </a:spcAft>
              <a:buClr>
                <a:schemeClr val="accent3"/>
              </a:buClr>
              <a:buSzPts val="13000"/>
              <a:buNone/>
              <a:defRPr sz="17333">
                <a:solidFill>
                  <a:schemeClr val="accent3"/>
                </a:solidFill>
              </a:defRPr>
            </a:lvl7pPr>
            <a:lvl8pPr lvl="7" algn="ctr" rtl="0">
              <a:lnSpc>
                <a:spcPct val="100000"/>
              </a:lnSpc>
              <a:spcBef>
                <a:spcPts val="0"/>
              </a:spcBef>
              <a:spcAft>
                <a:spcPts val="0"/>
              </a:spcAft>
              <a:buClr>
                <a:schemeClr val="accent3"/>
              </a:buClr>
              <a:buSzPts val="13000"/>
              <a:buNone/>
              <a:defRPr sz="17333">
                <a:solidFill>
                  <a:schemeClr val="accent3"/>
                </a:solidFill>
              </a:defRPr>
            </a:lvl8pPr>
            <a:lvl9pPr lvl="8" algn="ctr" rtl="0">
              <a:lnSpc>
                <a:spcPct val="100000"/>
              </a:lnSpc>
              <a:spcBef>
                <a:spcPts val="0"/>
              </a:spcBef>
              <a:spcAft>
                <a:spcPts val="0"/>
              </a:spcAft>
              <a:buClr>
                <a:schemeClr val="accent3"/>
              </a:buClr>
              <a:buSzPts val="13000"/>
              <a:buNone/>
              <a:defRPr sz="17333">
                <a:solidFill>
                  <a:schemeClr val="accent3"/>
                </a:solidFill>
              </a:defRPr>
            </a:lvl9pPr>
          </a:lstStyle>
          <a:p>
            <a:endParaRPr/>
          </a:p>
        </p:txBody>
      </p:sp>
      <p:sp>
        <p:nvSpPr>
          <p:cNvPr id="62" name="Google Shape;62;p71"/>
          <p:cNvSpPr txBox="1">
            <a:spLocks noGrp="1"/>
          </p:cNvSpPr>
          <p:nvPr>
            <p:ph type="body" idx="1"/>
          </p:nvPr>
        </p:nvSpPr>
        <p:spPr>
          <a:xfrm>
            <a:off x="415600" y="3994200"/>
            <a:ext cx="11360700" cy="14289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2133"/>
              </a:spcBef>
              <a:spcAft>
                <a:spcPts val="0"/>
              </a:spcAft>
              <a:buSzPts val="1400"/>
              <a:buChar char="○"/>
              <a:defRPr/>
            </a:lvl2pPr>
            <a:lvl3pPr marL="1371600" lvl="2" indent="-317500" algn="ctr" rtl="0">
              <a:lnSpc>
                <a:spcPct val="115000"/>
              </a:lnSpc>
              <a:spcBef>
                <a:spcPts val="2133"/>
              </a:spcBef>
              <a:spcAft>
                <a:spcPts val="0"/>
              </a:spcAft>
              <a:buSzPts val="1400"/>
              <a:buChar char="■"/>
              <a:defRPr/>
            </a:lvl3pPr>
            <a:lvl4pPr marL="1828800" lvl="3" indent="-317500" algn="ctr" rtl="0">
              <a:lnSpc>
                <a:spcPct val="115000"/>
              </a:lnSpc>
              <a:spcBef>
                <a:spcPts val="2133"/>
              </a:spcBef>
              <a:spcAft>
                <a:spcPts val="0"/>
              </a:spcAft>
              <a:buSzPts val="1400"/>
              <a:buChar char="●"/>
              <a:defRPr/>
            </a:lvl4pPr>
            <a:lvl5pPr marL="2286000" lvl="4" indent="-317500" algn="ctr" rtl="0">
              <a:lnSpc>
                <a:spcPct val="115000"/>
              </a:lnSpc>
              <a:spcBef>
                <a:spcPts val="2133"/>
              </a:spcBef>
              <a:spcAft>
                <a:spcPts val="0"/>
              </a:spcAft>
              <a:buSzPts val="1400"/>
              <a:buChar char="○"/>
              <a:defRPr/>
            </a:lvl5pPr>
            <a:lvl6pPr marL="2743200" lvl="5" indent="-317500" algn="ctr" rtl="0">
              <a:lnSpc>
                <a:spcPct val="115000"/>
              </a:lnSpc>
              <a:spcBef>
                <a:spcPts val="2133"/>
              </a:spcBef>
              <a:spcAft>
                <a:spcPts val="0"/>
              </a:spcAft>
              <a:buSzPts val="1400"/>
              <a:buChar char="■"/>
              <a:defRPr/>
            </a:lvl6pPr>
            <a:lvl7pPr marL="3200400" lvl="6" indent="-317500" algn="ctr" rtl="0">
              <a:lnSpc>
                <a:spcPct val="115000"/>
              </a:lnSpc>
              <a:spcBef>
                <a:spcPts val="2133"/>
              </a:spcBef>
              <a:spcAft>
                <a:spcPts val="0"/>
              </a:spcAft>
              <a:buSzPts val="1400"/>
              <a:buChar char="●"/>
              <a:defRPr/>
            </a:lvl7pPr>
            <a:lvl8pPr marL="3657600" lvl="7" indent="-317500" algn="ctr" rtl="0">
              <a:lnSpc>
                <a:spcPct val="115000"/>
              </a:lnSpc>
              <a:spcBef>
                <a:spcPts val="2133"/>
              </a:spcBef>
              <a:spcAft>
                <a:spcPts val="0"/>
              </a:spcAft>
              <a:buSzPts val="1400"/>
              <a:buChar char="○"/>
              <a:defRPr/>
            </a:lvl8pPr>
            <a:lvl9pPr marL="4114800" lvl="8" indent="-317500" algn="ctr" rtl="0">
              <a:lnSpc>
                <a:spcPct val="115000"/>
              </a:lnSpc>
              <a:spcBef>
                <a:spcPts val="2133"/>
              </a:spcBef>
              <a:spcAft>
                <a:spcPts val="2133"/>
              </a:spcAft>
              <a:buSzPts val="1400"/>
              <a:buChar char="■"/>
              <a:defRPr/>
            </a:lvl9pPr>
          </a:lstStyle>
          <a:p>
            <a:endParaRPr/>
          </a:p>
        </p:txBody>
      </p:sp>
      <p:sp>
        <p:nvSpPr>
          <p:cNvPr id="63" name="Google Shape;63;p71"/>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1333"/>
              <a:buFont typeface="Open Sans"/>
              <a:buNone/>
              <a:defRPr sz="1333">
                <a:solidFill>
                  <a:schemeClr val="dk2"/>
                </a:solidFill>
                <a:latin typeface="Open Sans"/>
                <a:ea typeface="Open Sans"/>
                <a:cs typeface="Open Sans"/>
                <a:sym typeface="Open Sans"/>
              </a:defRPr>
            </a:lvl1pPr>
            <a:lvl2pPr marL="0" lvl="1" indent="0" algn="r" rtl="0">
              <a:buClr>
                <a:schemeClr val="dk2"/>
              </a:buClr>
              <a:buSzPts val="1333"/>
              <a:buFont typeface="Open Sans"/>
              <a:buNone/>
              <a:defRPr sz="1333">
                <a:solidFill>
                  <a:schemeClr val="dk2"/>
                </a:solidFill>
                <a:latin typeface="Open Sans"/>
                <a:ea typeface="Open Sans"/>
                <a:cs typeface="Open Sans"/>
                <a:sym typeface="Open Sans"/>
              </a:defRPr>
            </a:lvl2pPr>
            <a:lvl3pPr marL="0" lvl="2" indent="0" algn="r" rtl="0">
              <a:buClr>
                <a:schemeClr val="dk2"/>
              </a:buClr>
              <a:buSzPts val="1333"/>
              <a:buFont typeface="Open Sans"/>
              <a:buNone/>
              <a:defRPr sz="1333">
                <a:solidFill>
                  <a:schemeClr val="dk2"/>
                </a:solidFill>
                <a:latin typeface="Open Sans"/>
                <a:ea typeface="Open Sans"/>
                <a:cs typeface="Open Sans"/>
                <a:sym typeface="Open Sans"/>
              </a:defRPr>
            </a:lvl3pPr>
            <a:lvl4pPr marL="0" lvl="3" indent="0" algn="r" rtl="0">
              <a:buClr>
                <a:schemeClr val="dk2"/>
              </a:buClr>
              <a:buSzPts val="1333"/>
              <a:buFont typeface="Open Sans"/>
              <a:buNone/>
              <a:defRPr sz="1333">
                <a:solidFill>
                  <a:schemeClr val="dk2"/>
                </a:solidFill>
                <a:latin typeface="Open Sans"/>
                <a:ea typeface="Open Sans"/>
                <a:cs typeface="Open Sans"/>
                <a:sym typeface="Open Sans"/>
              </a:defRPr>
            </a:lvl4pPr>
            <a:lvl5pPr marL="0" lvl="4" indent="0" algn="r" rtl="0">
              <a:buClr>
                <a:schemeClr val="dk2"/>
              </a:buClr>
              <a:buSzPts val="1333"/>
              <a:buFont typeface="Open Sans"/>
              <a:buNone/>
              <a:defRPr sz="1333">
                <a:solidFill>
                  <a:schemeClr val="dk2"/>
                </a:solidFill>
                <a:latin typeface="Open Sans"/>
                <a:ea typeface="Open Sans"/>
                <a:cs typeface="Open Sans"/>
                <a:sym typeface="Open Sans"/>
              </a:defRPr>
            </a:lvl5pPr>
            <a:lvl6pPr marL="0" lvl="5" indent="0" algn="r" rtl="0">
              <a:buClr>
                <a:schemeClr val="dk2"/>
              </a:buClr>
              <a:buSzPts val="1333"/>
              <a:buFont typeface="Open Sans"/>
              <a:buNone/>
              <a:defRPr sz="1333">
                <a:solidFill>
                  <a:schemeClr val="dk2"/>
                </a:solidFill>
                <a:latin typeface="Open Sans"/>
                <a:ea typeface="Open Sans"/>
                <a:cs typeface="Open Sans"/>
                <a:sym typeface="Open Sans"/>
              </a:defRPr>
            </a:lvl6pPr>
            <a:lvl7pPr marL="0" lvl="6" indent="0" algn="r" rtl="0">
              <a:buClr>
                <a:schemeClr val="dk2"/>
              </a:buClr>
              <a:buSzPts val="1333"/>
              <a:buFont typeface="Open Sans"/>
              <a:buNone/>
              <a:defRPr sz="1333">
                <a:solidFill>
                  <a:schemeClr val="dk2"/>
                </a:solidFill>
                <a:latin typeface="Open Sans"/>
                <a:ea typeface="Open Sans"/>
                <a:cs typeface="Open Sans"/>
                <a:sym typeface="Open Sans"/>
              </a:defRPr>
            </a:lvl7pPr>
            <a:lvl8pPr marL="0" lvl="7" indent="0" algn="r" rtl="0">
              <a:buClr>
                <a:schemeClr val="dk2"/>
              </a:buClr>
              <a:buSzPts val="1333"/>
              <a:buFont typeface="Open Sans"/>
              <a:buNone/>
              <a:defRPr sz="1333">
                <a:solidFill>
                  <a:schemeClr val="dk2"/>
                </a:solidFill>
                <a:latin typeface="Open Sans"/>
                <a:ea typeface="Open Sans"/>
                <a:cs typeface="Open Sans"/>
                <a:sym typeface="Open Sans"/>
              </a:defRPr>
            </a:lvl8pPr>
            <a:lvl9pPr marL="0" lvl="8" indent="0" algn="r" rtl="0">
              <a:buClr>
                <a:schemeClr val="dk2"/>
              </a:buClr>
              <a:buSzPts val="1333"/>
              <a:buFont typeface="Open Sans"/>
              <a:buNone/>
              <a:defRPr sz="1333">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72"/>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1333"/>
              <a:buFont typeface="Open Sans"/>
              <a:buNone/>
              <a:defRPr sz="1333">
                <a:solidFill>
                  <a:schemeClr val="dk2"/>
                </a:solidFill>
                <a:latin typeface="Open Sans"/>
                <a:ea typeface="Open Sans"/>
                <a:cs typeface="Open Sans"/>
                <a:sym typeface="Open Sans"/>
              </a:defRPr>
            </a:lvl1pPr>
            <a:lvl2pPr marL="0" lvl="1" indent="0" algn="r" rtl="0">
              <a:buClr>
                <a:schemeClr val="dk2"/>
              </a:buClr>
              <a:buSzPts val="1333"/>
              <a:buFont typeface="Open Sans"/>
              <a:buNone/>
              <a:defRPr sz="1333">
                <a:solidFill>
                  <a:schemeClr val="dk2"/>
                </a:solidFill>
                <a:latin typeface="Open Sans"/>
                <a:ea typeface="Open Sans"/>
                <a:cs typeface="Open Sans"/>
                <a:sym typeface="Open Sans"/>
              </a:defRPr>
            </a:lvl2pPr>
            <a:lvl3pPr marL="0" lvl="2" indent="0" algn="r" rtl="0">
              <a:buClr>
                <a:schemeClr val="dk2"/>
              </a:buClr>
              <a:buSzPts val="1333"/>
              <a:buFont typeface="Open Sans"/>
              <a:buNone/>
              <a:defRPr sz="1333">
                <a:solidFill>
                  <a:schemeClr val="dk2"/>
                </a:solidFill>
                <a:latin typeface="Open Sans"/>
                <a:ea typeface="Open Sans"/>
                <a:cs typeface="Open Sans"/>
                <a:sym typeface="Open Sans"/>
              </a:defRPr>
            </a:lvl3pPr>
            <a:lvl4pPr marL="0" lvl="3" indent="0" algn="r" rtl="0">
              <a:buClr>
                <a:schemeClr val="dk2"/>
              </a:buClr>
              <a:buSzPts val="1333"/>
              <a:buFont typeface="Open Sans"/>
              <a:buNone/>
              <a:defRPr sz="1333">
                <a:solidFill>
                  <a:schemeClr val="dk2"/>
                </a:solidFill>
                <a:latin typeface="Open Sans"/>
                <a:ea typeface="Open Sans"/>
                <a:cs typeface="Open Sans"/>
                <a:sym typeface="Open Sans"/>
              </a:defRPr>
            </a:lvl4pPr>
            <a:lvl5pPr marL="0" lvl="4" indent="0" algn="r" rtl="0">
              <a:buClr>
                <a:schemeClr val="dk2"/>
              </a:buClr>
              <a:buSzPts val="1333"/>
              <a:buFont typeface="Open Sans"/>
              <a:buNone/>
              <a:defRPr sz="1333">
                <a:solidFill>
                  <a:schemeClr val="dk2"/>
                </a:solidFill>
                <a:latin typeface="Open Sans"/>
                <a:ea typeface="Open Sans"/>
                <a:cs typeface="Open Sans"/>
                <a:sym typeface="Open Sans"/>
              </a:defRPr>
            </a:lvl5pPr>
            <a:lvl6pPr marL="0" lvl="5" indent="0" algn="r" rtl="0">
              <a:buClr>
                <a:schemeClr val="dk2"/>
              </a:buClr>
              <a:buSzPts val="1333"/>
              <a:buFont typeface="Open Sans"/>
              <a:buNone/>
              <a:defRPr sz="1333">
                <a:solidFill>
                  <a:schemeClr val="dk2"/>
                </a:solidFill>
                <a:latin typeface="Open Sans"/>
                <a:ea typeface="Open Sans"/>
                <a:cs typeface="Open Sans"/>
                <a:sym typeface="Open Sans"/>
              </a:defRPr>
            </a:lvl6pPr>
            <a:lvl7pPr marL="0" lvl="6" indent="0" algn="r" rtl="0">
              <a:buClr>
                <a:schemeClr val="dk2"/>
              </a:buClr>
              <a:buSzPts val="1333"/>
              <a:buFont typeface="Open Sans"/>
              <a:buNone/>
              <a:defRPr sz="1333">
                <a:solidFill>
                  <a:schemeClr val="dk2"/>
                </a:solidFill>
                <a:latin typeface="Open Sans"/>
                <a:ea typeface="Open Sans"/>
                <a:cs typeface="Open Sans"/>
                <a:sym typeface="Open Sans"/>
              </a:defRPr>
            </a:lvl7pPr>
            <a:lvl8pPr marL="0" lvl="7" indent="0" algn="r" rtl="0">
              <a:buClr>
                <a:schemeClr val="dk2"/>
              </a:buClr>
              <a:buSzPts val="1333"/>
              <a:buFont typeface="Open Sans"/>
              <a:buNone/>
              <a:defRPr sz="1333">
                <a:solidFill>
                  <a:schemeClr val="dk2"/>
                </a:solidFill>
                <a:latin typeface="Open Sans"/>
                <a:ea typeface="Open Sans"/>
                <a:cs typeface="Open Sans"/>
                <a:sym typeface="Open Sans"/>
              </a:defRPr>
            </a:lvl8pPr>
            <a:lvl9pPr marL="0" lvl="8" indent="0" algn="r" rtl="0">
              <a:buClr>
                <a:schemeClr val="dk2"/>
              </a:buClr>
              <a:buSzPts val="1333"/>
              <a:buFont typeface="Open Sans"/>
              <a:buNone/>
              <a:defRPr sz="1333">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
        <p:cNvGrpSpPr/>
        <p:nvPr/>
      </p:nvGrpSpPr>
      <p:grpSpPr>
        <a:xfrm>
          <a:off x="0" y="0"/>
          <a:ext cx="0" cy="0"/>
          <a:chOff x="0" y="0"/>
          <a:chExt cx="0" cy="0"/>
        </a:xfrm>
      </p:grpSpPr>
      <p:sp>
        <p:nvSpPr>
          <p:cNvPr id="73" name="Google Shape;73;g811828d144_0_196"/>
          <p:cNvSpPr txBox="1">
            <a:spLocks noGrp="1"/>
          </p:cNvSpPr>
          <p:nvPr>
            <p:ph type="title"/>
          </p:nvPr>
        </p:nvSpPr>
        <p:spPr>
          <a:xfrm>
            <a:off x="609600" y="274638"/>
            <a:ext cx="10972800" cy="11433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74" name="Google Shape;74;g811828d144_0_196"/>
          <p:cNvSpPr txBox="1">
            <a:spLocks noGrp="1"/>
          </p:cNvSpPr>
          <p:nvPr>
            <p:ph type="body" idx="1"/>
          </p:nvPr>
        </p:nvSpPr>
        <p:spPr>
          <a:xfrm>
            <a:off x="609600" y="1600200"/>
            <a:ext cx="10972800" cy="4526100"/>
          </a:xfrm>
          <a:prstGeom prst="rect">
            <a:avLst/>
          </a:prstGeom>
          <a:noFill/>
          <a:ln>
            <a:noFill/>
          </a:ln>
        </p:spPr>
        <p:txBody>
          <a:bodyPr spcFirstLastPara="1" wrap="square" lIns="121900" tIns="60925" rIns="121900" bIns="60925" anchor="t" anchorCtr="0">
            <a:noAutofit/>
          </a:bodyPr>
          <a:lstStyle>
            <a:lvl1pPr marL="457200" lvl="0" indent="-381000" algn="l" rtl="0">
              <a:spcBef>
                <a:spcPts val="500"/>
              </a:spcBef>
              <a:spcAft>
                <a:spcPts val="0"/>
              </a:spcAft>
              <a:buClr>
                <a:schemeClr val="dk1"/>
              </a:buClr>
              <a:buSzPts val="2400"/>
              <a:buChar char="•"/>
              <a:defRPr/>
            </a:lvl1pPr>
            <a:lvl2pPr marL="914400" lvl="1" indent="-381000" algn="l" rtl="0">
              <a:spcBef>
                <a:spcPts val="500"/>
              </a:spcBef>
              <a:spcAft>
                <a:spcPts val="0"/>
              </a:spcAft>
              <a:buClr>
                <a:schemeClr val="dk1"/>
              </a:buClr>
              <a:buSzPts val="2400"/>
              <a:buChar char="–"/>
              <a:defRPr/>
            </a:lvl2pPr>
            <a:lvl3pPr marL="1371600" lvl="2" indent="-381000" algn="l" rtl="0">
              <a:spcBef>
                <a:spcPts val="500"/>
              </a:spcBef>
              <a:spcAft>
                <a:spcPts val="0"/>
              </a:spcAft>
              <a:buClr>
                <a:schemeClr val="dk1"/>
              </a:buClr>
              <a:buSzPts val="2400"/>
              <a:buChar char="•"/>
              <a:defRPr/>
            </a:lvl3pPr>
            <a:lvl4pPr marL="1828800" lvl="3" indent="-381000" algn="l" rtl="0">
              <a:spcBef>
                <a:spcPts val="500"/>
              </a:spcBef>
              <a:spcAft>
                <a:spcPts val="0"/>
              </a:spcAft>
              <a:buClr>
                <a:schemeClr val="dk1"/>
              </a:buClr>
              <a:buSzPts val="2400"/>
              <a:buChar char="–"/>
              <a:defRPr/>
            </a:lvl4pPr>
            <a:lvl5pPr marL="2286000" lvl="4" indent="-381000" algn="l" rtl="0">
              <a:spcBef>
                <a:spcPts val="500"/>
              </a:spcBef>
              <a:spcAft>
                <a:spcPts val="0"/>
              </a:spcAft>
              <a:buClr>
                <a:schemeClr val="dk1"/>
              </a:buClr>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75" name="Google Shape;75;g811828d144_0_196"/>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76" name="Google Shape;76;g811828d144_0_196"/>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77" name="Google Shape;77;g811828d144_0_196"/>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Google Shape;79;g811828d144_0_202"/>
          <p:cNvSpPr txBox="1">
            <a:spLocks noGrp="1"/>
          </p:cNvSpPr>
          <p:nvPr>
            <p:ph type="title"/>
          </p:nvPr>
        </p:nvSpPr>
        <p:spPr>
          <a:xfrm>
            <a:off x="609600" y="274638"/>
            <a:ext cx="10972800" cy="11433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80" name="Google Shape;80;g811828d144_0_202"/>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81" name="Google Shape;81;g811828d144_0_202"/>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82" name="Google Shape;82;g811828d144_0_202"/>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
        <p:cNvGrpSpPr/>
        <p:nvPr/>
      </p:nvGrpSpPr>
      <p:grpSpPr>
        <a:xfrm>
          <a:off x="0" y="0"/>
          <a:ext cx="0" cy="0"/>
          <a:chOff x="0" y="0"/>
          <a:chExt cx="0" cy="0"/>
        </a:xfrm>
      </p:grpSpPr>
      <p:sp>
        <p:nvSpPr>
          <p:cNvPr id="84" name="Google Shape;84;g811828d144_0_207"/>
          <p:cNvSpPr txBox="1">
            <a:spLocks noGrp="1"/>
          </p:cNvSpPr>
          <p:nvPr>
            <p:ph type="title"/>
          </p:nvPr>
        </p:nvSpPr>
        <p:spPr>
          <a:xfrm>
            <a:off x="609600" y="274638"/>
            <a:ext cx="10972800" cy="11433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85" name="Google Shape;85;g811828d144_0_207"/>
          <p:cNvSpPr txBox="1">
            <a:spLocks noGrp="1"/>
          </p:cNvSpPr>
          <p:nvPr>
            <p:ph type="body" idx="1"/>
          </p:nvPr>
        </p:nvSpPr>
        <p:spPr>
          <a:xfrm>
            <a:off x="609600" y="1600200"/>
            <a:ext cx="5384700" cy="4526100"/>
          </a:xfrm>
          <a:prstGeom prst="rect">
            <a:avLst/>
          </a:prstGeom>
          <a:noFill/>
          <a:ln>
            <a:noFill/>
          </a:ln>
        </p:spPr>
        <p:txBody>
          <a:bodyPr spcFirstLastPara="1" wrap="square" lIns="121900" tIns="60925" rIns="121900" bIns="60925" anchor="t" anchorCtr="0">
            <a:noAutofit/>
          </a:bodyPr>
          <a:lstStyle>
            <a:lvl1pPr marL="457200" lvl="0" indent="-463550" algn="l" rtl="0">
              <a:spcBef>
                <a:spcPts val="700"/>
              </a:spcBef>
              <a:spcAft>
                <a:spcPts val="0"/>
              </a:spcAft>
              <a:buClr>
                <a:schemeClr val="dk1"/>
              </a:buClr>
              <a:buSzPts val="3700"/>
              <a:buChar char="•"/>
              <a:defRPr sz="3700"/>
            </a:lvl1pPr>
            <a:lvl2pPr marL="914400" lvl="1" indent="-431800" algn="l" rtl="0">
              <a:spcBef>
                <a:spcPts val="600"/>
              </a:spcBef>
              <a:spcAft>
                <a:spcPts val="0"/>
              </a:spcAft>
              <a:buClr>
                <a:schemeClr val="dk1"/>
              </a:buClr>
              <a:buSzPts val="3200"/>
              <a:buChar char="–"/>
              <a:defRPr sz="3200"/>
            </a:lvl2pPr>
            <a:lvl3pPr marL="1371600" lvl="2" indent="-400050" algn="l" rtl="0">
              <a:spcBef>
                <a:spcPts val="500"/>
              </a:spcBef>
              <a:spcAft>
                <a:spcPts val="0"/>
              </a:spcAft>
              <a:buClr>
                <a:schemeClr val="dk1"/>
              </a:buClr>
              <a:buSzPts val="2700"/>
              <a:buChar char="•"/>
              <a:defRPr sz="2700"/>
            </a:lvl3pPr>
            <a:lvl4pPr marL="1828800" lvl="3" indent="-381000" algn="l" rtl="0">
              <a:spcBef>
                <a:spcPts val="500"/>
              </a:spcBef>
              <a:spcAft>
                <a:spcPts val="0"/>
              </a:spcAft>
              <a:buClr>
                <a:schemeClr val="dk1"/>
              </a:buClr>
              <a:buSzPts val="2400"/>
              <a:buChar char="–"/>
              <a:defRPr sz="2400"/>
            </a:lvl4pPr>
            <a:lvl5pPr marL="2286000" lvl="4" indent="-381000" algn="l" rtl="0">
              <a:spcBef>
                <a:spcPts val="500"/>
              </a:spcBef>
              <a:spcAft>
                <a:spcPts val="0"/>
              </a:spcAft>
              <a:buClr>
                <a:schemeClr val="dk1"/>
              </a:buClr>
              <a:buSzPts val="2400"/>
              <a:buChar char="»"/>
              <a:defRPr sz="2400"/>
            </a:lvl5pPr>
            <a:lvl6pPr marL="2743200" lvl="5" indent="-381000" algn="l" rtl="0">
              <a:spcBef>
                <a:spcPts val="500"/>
              </a:spcBef>
              <a:spcAft>
                <a:spcPts val="0"/>
              </a:spcAft>
              <a:buClr>
                <a:schemeClr val="dk1"/>
              </a:buClr>
              <a:buSzPts val="2400"/>
              <a:buChar char="•"/>
              <a:defRPr sz="2400"/>
            </a:lvl6pPr>
            <a:lvl7pPr marL="3200400" lvl="6" indent="-381000" algn="l" rtl="0">
              <a:spcBef>
                <a:spcPts val="500"/>
              </a:spcBef>
              <a:spcAft>
                <a:spcPts val="0"/>
              </a:spcAft>
              <a:buClr>
                <a:schemeClr val="dk1"/>
              </a:buClr>
              <a:buSzPts val="2400"/>
              <a:buChar char="•"/>
              <a:defRPr sz="2400"/>
            </a:lvl7pPr>
            <a:lvl8pPr marL="3657600" lvl="7" indent="-381000" algn="l" rtl="0">
              <a:spcBef>
                <a:spcPts val="500"/>
              </a:spcBef>
              <a:spcAft>
                <a:spcPts val="0"/>
              </a:spcAft>
              <a:buClr>
                <a:schemeClr val="dk1"/>
              </a:buClr>
              <a:buSzPts val="2400"/>
              <a:buChar char="•"/>
              <a:defRPr sz="2400"/>
            </a:lvl8pPr>
            <a:lvl9pPr marL="4114800" lvl="8" indent="-381000" algn="l" rtl="0">
              <a:spcBef>
                <a:spcPts val="500"/>
              </a:spcBef>
              <a:spcAft>
                <a:spcPts val="0"/>
              </a:spcAft>
              <a:buClr>
                <a:schemeClr val="dk1"/>
              </a:buClr>
              <a:buSzPts val="2400"/>
              <a:buChar char="•"/>
              <a:defRPr sz="2400"/>
            </a:lvl9pPr>
          </a:lstStyle>
          <a:p>
            <a:endParaRPr/>
          </a:p>
        </p:txBody>
      </p:sp>
      <p:sp>
        <p:nvSpPr>
          <p:cNvPr id="86" name="Google Shape;86;g811828d144_0_207"/>
          <p:cNvSpPr txBox="1">
            <a:spLocks noGrp="1"/>
          </p:cNvSpPr>
          <p:nvPr>
            <p:ph type="body" idx="2"/>
          </p:nvPr>
        </p:nvSpPr>
        <p:spPr>
          <a:xfrm>
            <a:off x="6197600" y="1600200"/>
            <a:ext cx="5384700" cy="4526100"/>
          </a:xfrm>
          <a:prstGeom prst="rect">
            <a:avLst/>
          </a:prstGeom>
          <a:noFill/>
          <a:ln>
            <a:noFill/>
          </a:ln>
        </p:spPr>
        <p:txBody>
          <a:bodyPr spcFirstLastPara="1" wrap="square" lIns="121900" tIns="60925" rIns="121900" bIns="60925" anchor="t" anchorCtr="0">
            <a:noAutofit/>
          </a:bodyPr>
          <a:lstStyle>
            <a:lvl1pPr marL="457200" lvl="0" indent="-463550" algn="l" rtl="0">
              <a:spcBef>
                <a:spcPts val="700"/>
              </a:spcBef>
              <a:spcAft>
                <a:spcPts val="0"/>
              </a:spcAft>
              <a:buClr>
                <a:schemeClr val="dk1"/>
              </a:buClr>
              <a:buSzPts val="3700"/>
              <a:buChar char="•"/>
              <a:defRPr sz="3700"/>
            </a:lvl1pPr>
            <a:lvl2pPr marL="914400" lvl="1" indent="-431800" algn="l" rtl="0">
              <a:spcBef>
                <a:spcPts val="600"/>
              </a:spcBef>
              <a:spcAft>
                <a:spcPts val="0"/>
              </a:spcAft>
              <a:buClr>
                <a:schemeClr val="dk1"/>
              </a:buClr>
              <a:buSzPts val="3200"/>
              <a:buChar char="–"/>
              <a:defRPr sz="3200"/>
            </a:lvl2pPr>
            <a:lvl3pPr marL="1371600" lvl="2" indent="-400050" algn="l" rtl="0">
              <a:spcBef>
                <a:spcPts val="500"/>
              </a:spcBef>
              <a:spcAft>
                <a:spcPts val="0"/>
              </a:spcAft>
              <a:buClr>
                <a:schemeClr val="dk1"/>
              </a:buClr>
              <a:buSzPts val="2700"/>
              <a:buChar char="•"/>
              <a:defRPr sz="2700"/>
            </a:lvl3pPr>
            <a:lvl4pPr marL="1828800" lvl="3" indent="-381000" algn="l" rtl="0">
              <a:spcBef>
                <a:spcPts val="500"/>
              </a:spcBef>
              <a:spcAft>
                <a:spcPts val="0"/>
              </a:spcAft>
              <a:buClr>
                <a:schemeClr val="dk1"/>
              </a:buClr>
              <a:buSzPts val="2400"/>
              <a:buChar char="–"/>
              <a:defRPr sz="2400"/>
            </a:lvl4pPr>
            <a:lvl5pPr marL="2286000" lvl="4" indent="-381000" algn="l" rtl="0">
              <a:spcBef>
                <a:spcPts val="500"/>
              </a:spcBef>
              <a:spcAft>
                <a:spcPts val="0"/>
              </a:spcAft>
              <a:buClr>
                <a:schemeClr val="dk1"/>
              </a:buClr>
              <a:buSzPts val="2400"/>
              <a:buChar char="»"/>
              <a:defRPr sz="2400"/>
            </a:lvl5pPr>
            <a:lvl6pPr marL="2743200" lvl="5" indent="-381000" algn="l" rtl="0">
              <a:spcBef>
                <a:spcPts val="500"/>
              </a:spcBef>
              <a:spcAft>
                <a:spcPts val="0"/>
              </a:spcAft>
              <a:buClr>
                <a:schemeClr val="dk1"/>
              </a:buClr>
              <a:buSzPts val="2400"/>
              <a:buChar char="•"/>
              <a:defRPr sz="2400"/>
            </a:lvl6pPr>
            <a:lvl7pPr marL="3200400" lvl="6" indent="-381000" algn="l" rtl="0">
              <a:spcBef>
                <a:spcPts val="500"/>
              </a:spcBef>
              <a:spcAft>
                <a:spcPts val="0"/>
              </a:spcAft>
              <a:buClr>
                <a:schemeClr val="dk1"/>
              </a:buClr>
              <a:buSzPts val="2400"/>
              <a:buChar char="•"/>
              <a:defRPr sz="2400"/>
            </a:lvl7pPr>
            <a:lvl8pPr marL="3657600" lvl="7" indent="-381000" algn="l" rtl="0">
              <a:spcBef>
                <a:spcPts val="500"/>
              </a:spcBef>
              <a:spcAft>
                <a:spcPts val="0"/>
              </a:spcAft>
              <a:buClr>
                <a:schemeClr val="dk1"/>
              </a:buClr>
              <a:buSzPts val="2400"/>
              <a:buChar char="•"/>
              <a:defRPr sz="2400"/>
            </a:lvl8pPr>
            <a:lvl9pPr marL="4114800" lvl="8" indent="-381000" algn="l" rtl="0">
              <a:spcBef>
                <a:spcPts val="500"/>
              </a:spcBef>
              <a:spcAft>
                <a:spcPts val="0"/>
              </a:spcAft>
              <a:buClr>
                <a:schemeClr val="dk1"/>
              </a:buClr>
              <a:buSzPts val="2400"/>
              <a:buChar char="•"/>
              <a:defRPr sz="2400"/>
            </a:lvl9pPr>
          </a:lstStyle>
          <a:p>
            <a:endParaRPr/>
          </a:p>
        </p:txBody>
      </p:sp>
      <p:sp>
        <p:nvSpPr>
          <p:cNvPr id="87" name="Google Shape;87;g811828d144_0_207"/>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88" name="Google Shape;88;g811828d144_0_207"/>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89" name="Google Shape;89;g811828d144_0_207"/>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811828d144_0_214"/>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92" name="Google Shape;92;g811828d144_0_214"/>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93" name="Google Shape;93;g811828d144_0_214"/>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811828d144_0_218"/>
          <p:cNvSpPr txBox="1">
            <a:spLocks noGrp="1"/>
          </p:cNvSpPr>
          <p:nvPr>
            <p:ph type="ctrTitle"/>
          </p:nvPr>
        </p:nvSpPr>
        <p:spPr>
          <a:xfrm>
            <a:off x="914400" y="2130425"/>
            <a:ext cx="10363200" cy="14700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96" name="Google Shape;96;g811828d144_0_218"/>
          <p:cNvSpPr txBox="1">
            <a:spLocks noGrp="1"/>
          </p:cNvSpPr>
          <p:nvPr>
            <p:ph type="subTitle" idx="1"/>
          </p:nvPr>
        </p:nvSpPr>
        <p:spPr>
          <a:xfrm>
            <a:off x="1828800" y="3886200"/>
            <a:ext cx="8534400" cy="1752900"/>
          </a:xfrm>
          <a:prstGeom prst="rect">
            <a:avLst/>
          </a:prstGeom>
          <a:noFill/>
          <a:ln>
            <a:noFill/>
          </a:ln>
        </p:spPr>
        <p:txBody>
          <a:bodyPr spcFirstLastPara="1" wrap="square" lIns="121900" tIns="60925" rIns="121900" bIns="60925" anchor="t" anchorCtr="0">
            <a:noAutofit/>
          </a:bodyPr>
          <a:lstStyle>
            <a:lvl1pPr lvl="0" algn="ctr" rtl="0">
              <a:spcBef>
                <a:spcPts val="900"/>
              </a:spcBef>
              <a:spcAft>
                <a:spcPts val="0"/>
              </a:spcAft>
              <a:buClr>
                <a:srgbClr val="888888"/>
              </a:buClr>
              <a:buSzPts val="4300"/>
              <a:buNone/>
              <a:defRPr>
                <a:solidFill>
                  <a:srgbClr val="888888"/>
                </a:solidFill>
              </a:defRPr>
            </a:lvl1pPr>
            <a:lvl2pPr lvl="1" algn="ctr" rtl="0">
              <a:spcBef>
                <a:spcPts val="700"/>
              </a:spcBef>
              <a:spcAft>
                <a:spcPts val="0"/>
              </a:spcAft>
              <a:buClr>
                <a:srgbClr val="888888"/>
              </a:buClr>
              <a:buSzPts val="3700"/>
              <a:buNone/>
              <a:defRPr>
                <a:solidFill>
                  <a:srgbClr val="888888"/>
                </a:solidFill>
              </a:defRPr>
            </a:lvl2pPr>
            <a:lvl3pPr lvl="2" algn="ctr" rtl="0">
              <a:spcBef>
                <a:spcPts val="600"/>
              </a:spcBef>
              <a:spcAft>
                <a:spcPts val="0"/>
              </a:spcAft>
              <a:buClr>
                <a:srgbClr val="888888"/>
              </a:buClr>
              <a:buSzPts val="3200"/>
              <a:buNone/>
              <a:defRPr>
                <a:solidFill>
                  <a:srgbClr val="888888"/>
                </a:solidFill>
              </a:defRPr>
            </a:lvl3pPr>
            <a:lvl4pPr lvl="3" algn="ctr" rtl="0">
              <a:spcBef>
                <a:spcPts val="500"/>
              </a:spcBef>
              <a:spcAft>
                <a:spcPts val="0"/>
              </a:spcAft>
              <a:buClr>
                <a:srgbClr val="888888"/>
              </a:buClr>
              <a:buSzPts val="2700"/>
              <a:buNone/>
              <a:defRPr>
                <a:solidFill>
                  <a:srgbClr val="888888"/>
                </a:solidFill>
              </a:defRPr>
            </a:lvl4pPr>
            <a:lvl5pPr lvl="4" algn="ctr" rtl="0">
              <a:spcBef>
                <a:spcPts val="500"/>
              </a:spcBef>
              <a:spcAft>
                <a:spcPts val="0"/>
              </a:spcAft>
              <a:buClr>
                <a:srgbClr val="888888"/>
              </a:buClr>
              <a:buSzPts val="2700"/>
              <a:buNone/>
              <a:defRPr>
                <a:solidFill>
                  <a:srgbClr val="888888"/>
                </a:solidFill>
              </a:defRPr>
            </a:lvl5pPr>
            <a:lvl6pPr lvl="5" algn="ctr" rtl="0">
              <a:spcBef>
                <a:spcPts val="500"/>
              </a:spcBef>
              <a:spcAft>
                <a:spcPts val="0"/>
              </a:spcAft>
              <a:buClr>
                <a:srgbClr val="888888"/>
              </a:buClr>
              <a:buSzPts val="2700"/>
              <a:buNone/>
              <a:defRPr>
                <a:solidFill>
                  <a:srgbClr val="888888"/>
                </a:solidFill>
              </a:defRPr>
            </a:lvl6pPr>
            <a:lvl7pPr lvl="6" algn="ctr" rtl="0">
              <a:spcBef>
                <a:spcPts val="500"/>
              </a:spcBef>
              <a:spcAft>
                <a:spcPts val="0"/>
              </a:spcAft>
              <a:buClr>
                <a:srgbClr val="888888"/>
              </a:buClr>
              <a:buSzPts val="2700"/>
              <a:buNone/>
              <a:defRPr>
                <a:solidFill>
                  <a:srgbClr val="888888"/>
                </a:solidFill>
              </a:defRPr>
            </a:lvl7pPr>
            <a:lvl8pPr lvl="7" algn="ctr" rtl="0">
              <a:spcBef>
                <a:spcPts val="500"/>
              </a:spcBef>
              <a:spcAft>
                <a:spcPts val="0"/>
              </a:spcAft>
              <a:buClr>
                <a:srgbClr val="888888"/>
              </a:buClr>
              <a:buSzPts val="2700"/>
              <a:buNone/>
              <a:defRPr>
                <a:solidFill>
                  <a:srgbClr val="888888"/>
                </a:solidFill>
              </a:defRPr>
            </a:lvl8pPr>
            <a:lvl9pPr lvl="8" algn="ctr" rtl="0">
              <a:spcBef>
                <a:spcPts val="500"/>
              </a:spcBef>
              <a:spcAft>
                <a:spcPts val="0"/>
              </a:spcAft>
              <a:buClr>
                <a:srgbClr val="888888"/>
              </a:buClr>
              <a:buSzPts val="2700"/>
              <a:buNone/>
              <a:defRPr>
                <a:solidFill>
                  <a:srgbClr val="888888"/>
                </a:solidFill>
              </a:defRPr>
            </a:lvl9pPr>
          </a:lstStyle>
          <a:p>
            <a:endParaRPr/>
          </a:p>
        </p:txBody>
      </p:sp>
      <p:sp>
        <p:nvSpPr>
          <p:cNvPr id="97" name="Google Shape;97;g811828d144_0_218"/>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98" name="Google Shape;98;g811828d144_0_218"/>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99" name="Google Shape;99;g811828d144_0_218"/>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g811828d144_0_224"/>
          <p:cNvSpPr txBox="1">
            <a:spLocks noGrp="1"/>
          </p:cNvSpPr>
          <p:nvPr>
            <p:ph type="title"/>
          </p:nvPr>
        </p:nvSpPr>
        <p:spPr>
          <a:xfrm>
            <a:off x="963084" y="4406900"/>
            <a:ext cx="10363200" cy="1362000"/>
          </a:xfrm>
          <a:prstGeom prst="rect">
            <a:avLst/>
          </a:prstGeom>
          <a:noFill/>
          <a:ln>
            <a:noFill/>
          </a:ln>
        </p:spPr>
        <p:txBody>
          <a:bodyPr spcFirstLastPara="1" wrap="square" lIns="121900" tIns="60925" rIns="121900" bIns="60925" anchor="t" anchorCtr="0">
            <a:noAutofit/>
          </a:bodyPr>
          <a:lstStyle>
            <a:lvl1pPr lvl="0" algn="l" rtl="0">
              <a:spcBef>
                <a:spcPts val="0"/>
              </a:spcBef>
              <a:spcAft>
                <a:spcPts val="0"/>
              </a:spcAft>
              <a:buClr>
                <a:schemeClr val="dk1"/>
              </a:buClr>
              <a:buSzPts val="5300"/>
              <a:buFont typeface="Calibri"/>
              <a:buNone/>
              <a:defRPr sz="5300" b="1" cap="none"/>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02" name="Google Shape;102;g811828d144_0_224"/>
          <p:cNvSpPr txBox="1">
            <a:spLocks noGrp="1"/>
          </p:cNvSpPr>
          <p:nvPr>
            <p:ph type="body" idx="1"/>
          </p:nvPr>
        </p:nvSpPr>
        <p:spPr>
          <a:xfrm>
            <a:off x="963084" y="2906713"/>
            <a:ext cx="10363200" cy="1500000"/>
          </a:xfrm>
          <a:prstGeom prst="rect">
            <a:avLst/>
          </a:prstGeom>
          <a:noFill/>
          <a:ln>
            <a:noFill/>
          </a:ln>
        </p:spPr>
        <p:txBody>
          <a:bodyPr spcFirstLastPara="1" wrap="square" lIns="121900" tIns="60925" rIns="121900" bIns="60925" anchor="b" anchorCtr="0">
            <a:noAutofit/>
          </a:bodyPr>
          <a:lstStyle>
            <a:lvl1pPr marL="457200" lvl="0" indent="-228600" algn="l" rtl="0">
              <a:spcBef>
                <a:spcPts val="500"/>
              </a:spcBef>
              <a:spcAft>
                <a:spcPts val="0"/>
              </a:spcAft>
              <a:buClr>
                <a:srgbClr val="888888"/>
              </a:buClr>
              <a:buSzPts val="2700"/>
              <a:buNone/>
              <a:defRPr sz="2700">
                <a:solidFill>
                  <a:srgbClr val="888888"/>
                </a:solidFill>
              </a:defRPr>
            </a:lvl1pPr>
            <a:lvl2pPr marL="914400" lvl="1" indent="-228600" algn="l" rtl="0">
              <a:spcBef>
                <a:spcPts val="500"/>
              </a:spcBef>
              <a:spcAft>
                <a:spcPts val="0"/>
              </a:spcAft>
              <a:buClr>
                <a:srgbClr val="888888"/>
              </a:buClr>
              <a:buSzPts val="2400"/>
              <a:buNone/>
              <a:defRPr sz="2400">
                <a:solidFill>
                  <a:srgbClr val="888888"/>
                </a:solidFill>
              </a:defRPr>
            </a:lvl2pPr>
            <a:lvl3pPr marL="1371600" lvl="2" indent="-228600" algn="l" rtl="0">
              <a:spcBef>
                <a:spcPts val="400"/>
              </a:spcBef>
              <a:spcAft>
                <a:spcPts val="0"/>
              </a:spcAft>
              <a:buClr>
                <a:srgbClr val="888888"/>
              </a:buClr>
              <a:buSzPts val="2100"/>
              <a:buNone/>
              <a:defRPr sz="2100">
                <a:solidFill>
                  <a:srgbClr val="888888"/>
                </a:solidFill>
              </a:defRPr>
            </a:lvl3pPr>
            <a:lvl4pPr marL="1828800" lvl="3" indent="-228600" algn="l" rtl="0">
              <a:spcBef>
                <a:spcPts val="400"/>
              </a:spcBef>
              <a:spcAft>
                <a:spcPts val="0"/>
              </a:spcAft>
              <a:buClr>
                <a:srgbClr val="888888"/>
              </a:buClr>
              <a:buSzPts val="1900"/>
              <a:buNone/>
              <a:defRPr sz="1900">
                <a:solidFill>
                  <a:srgbClr val="888888"/>
                </a:solidFill>
              </a:defRPr>
            </a:lvl4pPr>
            <a:lvl5pPr marL="2286000" lvl="4" indent="-228600" algn="l" rtl="0">
              <a:spcBef>
                <a:spcPts val="400"/>
              </a:spcBef>
              <a:spcAft>
                <a:spcPts val="0"/>
              </a:spcAft>
              <a:buClr>
                <a:srgbClr val="888888"/>
              </a:buClr>
              <a:buSzPts val="1900"/>
              <a:buNone/>
              <a:defRPr sz="1900">
                <a:solidFill>
                  <a:srgbClr val="888888"/>
                </a:solidFill>
              </a:defRPr>
            </a:lvl5pPr>
            <a:lvl6pPr marL="2743200" lvl="5" indent="-228600" algn="l" rtl="0">
              <a:spcBef>
                <a:spcPts val="400"/>
              </a:spcBef>
              <a:spcAft>
                <a:spcPts val="0"/>
              </a:spcAft>
              <a:buClr>
                <a:srgbClr val="888888"/>
              </a:buClr>
              <a:buSzPts val="1900"/>
              <a:buNone/>
              <a:defRPr sz="1900">
                <a:solidFill>
                  <a:srgbClr val="888888"/>
                </a:solidFill>
              </a:defRPr>
            </a:lvl6pPr>
            <a:lvl7pPr marL="3200400" lvl="6" indent="-228600" algn="l" rtl="0">
              <a:spcBef>
                <a:spcPts val="400"/>
              </a:spcBef>
              <a:spcAft>
                <a:spcPts val="0"/>
              </a:spcAft>
              <a:buClr>
                <a:srgbClr val="888888"/>
              </a:buClr>
              <a:buSzPts val="1900"/>
              <a:buNone/>
              <a:defRPr sz="1900">
                <a:solidFill>
                  <a:srgbClr val="888888"/>
                </a:solidFill>
              </a:defRPr>
            </a:lvl7pPr>
            <a:lvl8pPr marL="3657600" lvl="7" indent="-228600" algn="l" rtl="0">
              <a:spcBef>
                <a:spcPts val="400"/>
              </a:spcBef>
              <a:spcAft>
                <a:spcPts val="0"/>
              </a:spcAft>
              <a:buClr>
                <a:srgbClr val="888888"/>
              </a:buClr>
              <a:buSzPts val="1900"/>
              <a:buNone/>
              <a:defRPr sz="1900">
                <a:solidFill>
                  <a:srgbClr val="888888"/>
                </a:solidFill>
              </a:defRPr>
            </a:lvl8pPr>
            <a:lvl9pPr marL="4114800" lvl="8" indent="-228600" algn="l" rtl="0">
              <a:spcBef>
                <a:spcPts val="400"/>
              </a:spcBef>
              <a:spcAft>
                <a:spcPts val="0"/>
              </a:spcAft>
              <a:buClr>
                <a:srgbClr val="888888"/>
              </a:buClr>
              <a:buSzPts val="1900"/>
              <a:buNone/>
              <a:defRPr sz="1900">
                <a:solidFill>
                  <a:srgbClr val="888888"/>
                </a:solidFill>
              </a:defRPr>
            </a:lvl9pPr>
          </a:lstStyle>
          <a:p>
            <a:endParaRPr/>
          </a:p>
        </p:txBody>
      </p:sp>
      <p:sp>
        <p:nvSpPr>
          <p:cNvPr id="103" name="Google Shape;103;g811828d144_0_224"/>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04" name="Google Shape;104;g811828d144_0_224"/>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05" name="Google Shape;105;g811828d144_0_224"/>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6"/>
        <p:cNvGrpSpPr/>
        <p:nvPr/>
      </p:nvGrpSpPr>
      <p:grpSpPr>
        <a:xfrm>
          <a:off x="0" y="0"/>
          <a:ext cx="0" cy="0"/>
          <a:chOff x="0" y="0"/>
          <a:chExt cx="0" cy="0"/>
        </a:xfrm>
      </p:grpSpPr>
      <p:sp>
        <p:nvSpPr>
          <p:cNvPr id="107" name="Google Shape;107;g811828d144_0_230"/>
          <p:cNvSpPr txBox="1">
            <a:spLocks noGrp="1"/>
          </p:cNvSpPr>
          <p:nvPr>
            <p:ph type="title"/>
          </p:nvPr>
        </p:nvSpPr>
        <p:spPr>
          <a:xfrm>
            <a:off x="609600" y="274638"/>
            <a:ext cx="10972800" cy="11433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Clr>
                <a:schemeClr val="dk1"/>
              </a:buClr>
              <a:buSzPts val="5900"/>
              <a:buFont typeface="Calibri"/>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08" name="Google Shape;108;g811828d144_0_230"/>
          <p:cNvSpPr txBox="1">
            <a:spLocks noGrp="1"/>
          </p:cNvSpPr>
          <p:nvPr>
            <p:ph type="body" idx="1"/>
          </p:nvPr>
        </p:nvSpPr>
        <p:spPr>
          <a:xfrm>
            <a:off x="609600" y="1535113"/>
            <a:ext cx="5386800" cy="639600"/>
          </a:xfrm>
          <a:prstGeom prst="rect">
            <a:avLst/>
          </a:prstGeom>
          <a:noFill/>
          <a:ln>
            <a:noFill/>
          </a:ln>
        </p:spPr>
        <p:txBody>
          <a:bodyPr spcFirstLastPara="1" wrap="square" lIns="121900" tIns="60925" rIns="121900" bIns="60925" anchor="b" anchorCtr="0">
            <a:noAutofit/>
          </a:bodyPr>
          <a:lstStyle>
            <a:lvl1pPr marL="457200" lvl="0" indent="-228600" algn="l" rtl="0">
              <a:spcBef>
                <a:spcPts val="600"/>
              </a:spcBef>
              <a:spcAft>
                <a:spcPts val="0"/>
              </a:spcAft>
              <a:buClr>
                <a:schemeClr val="dk1"/>
              </a:buClr>
              <a:buSzPts val="3200"/>
              <a:buNone/>
              <a:defRPr sz="3200" b="1"/>
            </a:lvl1pPr>
            <a:lvl2pPr marL="914400" lvl="1" indent="-228600" algn="l" rtl="0">
              <a:spcBef>
                <a:spcPts val="500"/>
              </a:spcBef>
              <a:spcAft>
                <a:spcPts val="0"/>
              </a:spcAft>
              <a:buClr>
                <a:schemeClr val="dk1"/>
              </a:buClr>
              <a:buSzPts val="2700"/>
              <a:buNone/>
              <a:defRPr sz="2700" b="1"/>
            </a:lvl2pPr>
            <a:lvl3pPr marL="1371600" lvl="2" indent="-228600" algn="l" rtl="0">
              <a:spcBef>
                <a:spcPts val="500"/>
              </a:spcBef>
              <a:spcAft>
                <a:spcPts val="0"/>
              </a:spcAft>
              <a:buClr>
                <a:schemeClr val="dk1"/>
              </a:buClr>
              <a:buSzPts val="2400"/>
              <a:buNone/>
              <a:defRPr sz="2400" b="1"/>
            </a:lvl3pPr>
            <a:lvl4pPr marL="1828800" lvl="3" indent="-228600" algn="l" rtl="0">
              <a:spcBef>
                <a:spcPts val="400"/>
              </a:spcBef>
              <a:spcAft>
                <a:spcPts val="0"/>
              </a:spcAft>
              <a:buClr>
                <a:schemeClr val="dk1"/>
              </a:buClr>
              <a:buSzPts val="2100"/>
              <a:buNone/>
              <a:defRPr sz="2100" b="1"/>
            </a:lvl4pPr>
            <a:lvl5pPr marL="2286000" lvl="4" indent="-228600" algn="l" rtl="0">
              <a:spcBef>
                <a:spcPts val="400"/>
              </a:spcBef>
              <a:spcAft>
                <a:spcPts val="0"/>
              </a:spcAft>
              <a:buClr>
                <a:schemeClr val="dk1"/>
              </a:buClr>
              <a:buSzPts val="2100"/>
              <a:buNone/>
              <a:defRPr sz="2100" b="1"/>
            </a:lvl5pPr>
            <a:lvl6pPr marL="2743200" lvl="5" indent="-228600" algn="l" rtl="0">
              <a:spcBef>
                <a:spcPts val="400"/>
              </a:spcBef>
              <a:spcAft>
                <a:spcPts val="0"/>
              </a:spcAft>
              <a:buClr>
                <a:schemeClr val="dk1"/>
              </a:buClr>
              <a:buSzPts val="2100"/>
              <a:buNone/>
              <a:defRPr sz="2100" b="1"/>
            </a:lvl6pPr>
            <a:lvl7pPr marL="3200400" lvl="6" indent="-228600" algn="l" rtl="0">
              <a:spcBef>
                <a:spcPts val="400"/>
              </a:spcBef>
              <a:spcAft>
                <a:spcPts val="0"/>
              </a:spcAft>
              <a:buClr>
                <a:schemeClr val="dk1"/>
              </a:buClr>
              <a:buSzPts val="2100"/>
              <a:buNone/>
              <a:defRPr sz="2100" b="1"/>
            </a:lvl7pPr>
            <a:lvl8pPr marL="3657600" lvl="7" indent="-228600" algn="l" rtl="0">
              <a:spcBef>
                <a:spcPts val="400"/>
              </a:spcBef>
              <a:spcAft>
                <a:spcPts val="0"/>
              </a:spcAft>
              <a:buClr>
                <a:schemeClr val="dk1"/>
              </a:buClr>
              <a:buSzPts val="2100"/>
              <a:buNone/>
              <a:defRPr sz="2100" b="1"/>
            </a:lvl8pPr>
            <a:lvl9pPr marL="4114800" lvl="8" indent="-228600" algn="l" rtl="0">
              <a:spcBef>
                <a:spcPts val="400"/>
              </a:spcBef>
              <a:spcAft>
                <a:spcPts val="0"/>
              </a:spcAft>
              <a:buClr>
                <a:schemeClr val="dk1"/>
              </a:buClr>
              <a:buSzPts val="2100"/>
              <a:buNone/>
              <a:defRPr sz="2100" b="1"/>
            </a:lvl9pPr>
          </a:lstStyle>
          <a:p>
            <a:endParaRPr/>
          </a:p>
        </p:txBody>
      </p:sp>
      <p:sp>
        <p:nvSpPr>
          <p:cNvPr id="109" name="Google Shape;109;g811828d144_0_230"/>
          <p:cNvSpPr txBox="1">
            <a:spLocks noGrp="1"/>
          </p:cNvSpPr>
          <p:nvPr>
            <p:ph type="body" idx="2"/>
          </p:nvPr>
        </p:nvSpPr>
        <p:spPr>
          <a:xfrm>
            <a:off x="609600" y="2174875"/>
            <a:ext cx="5386800" cy="3951300"/>
          </a:xfrm>
          <a:prstGeom prst="rect">
            <a:avLst/>
          </a:prstGeom>
          <a:noFill/>
          <a:ln>
            <a:noFill/>
          </a:ln>
        </p:spPr>
        <p:txBody>
          <a:bodyPr spcFirstLastPara="1" wrap="square" lIns="121900" tIns="60925" rIns="121900" bIns="60925" anchor="t" anchorCtr="0">
            <a:noAutofit/>
          </a:bodyPr>
          <a:lstStyle>
            <a:lvl1pPr marL="457200" lvl="0" indent="-431800" algn="l" rtl="0">
              <a:spcBef>
                <a:spcPts val="600"/>
              </a:spcBef>
              <a:spcAft>
                <a:spcPts val="0"/>
              </a:spcAft>
              <a:buClr>
                <a:schemeClr val="dk1"/>
              </a:buClr>
              <a:buSzPts val="3200"/>
              <a:buChar char="•"/>
              <a:defRPr sz="3200"/>
            </a:lvl1pPr>
            <a:lvl2pPr marL="914400" lvl="1" indent="-400050" algn="l" rtl="0">
              <a:spcBef>
                <a:spcPts val="500"/>
              </a:spcBef>
              <a:spcAft>
                <a:spcPts val="0"/>
              </a:spcAft>
              <a:buClr>
                <a:schemeClr val="dk1"/>
              </a:buClr>
              <a:buSzPts val="2700"/>
              <a:buChar char="–"/>
              <a:defRPr sz="2700"/>
            </a:lvl2pPr>
            <a:lvl3pPr marL="1371600" lvl="2" indent="-381000" algn="l" rtl="0">
              <a:spcBef>
                <a:spcPts val="500"/>
              </a:spcBef>
              <a:spcAft>
                <a:spcPts val="0"/>
              </a:spcAft>
              <a:buClr>
                <a:schemeClr val="dk1"/>
              </a:buClr>
              <a:buSzPts val="2400"/>
              <a:buChar char="•"/>
              <a:defRPr sz="2400"/>
            </a:lvl3pPr>
            <a:lvl4pPr marL="1828800" lvl="3" indent="-361950" algn="l" rtl="0">
              <a:spcBef>
                <a:spcPts val="400"/>
              </a:spcBef>
              <a:spcAft>
                <a:spcPts val="0"/>
              </a:spcAft>
              <a:buClr>
                <a:schemeClr val="dk1"/>
              </a:buClr>
              <a:buSzPts val="2100"/>
              <a:buChar char="–"/>
              <a:defRPr sz="2100"/>
            </a:lvl4pPr>
            <a:lvl5pPr marL="2286000" lvl="4" indent="-361950" algn="l" rtl="0">
              <a:spcBef>
                <a:spcPts val="400"/>
              </a:spcBef>
              <a:spcAft>
                <a:spcPts val="0"/>
              </a:spcAft>
              <a:buClr>
                <a:schemeClr val="dk1"/>
              </a:buClr>
              <a:buSzPts val="2100"/>
              <a:buChar char="»"/>
              <a:defRPr sz="2100"/>
            </a:lvl5pPr>
            <a:lvl6pPr marL="2743200" lvl="5" indent="-361950" algn="l" rtl="0">
              <a:spcBef>
                <a:spcPts val="400"/>
              </a:spcBef>
              <a:spcAft>
                <a:spcPts val="0"/>
              </a:spcAft>
              <a:buClr>
                <a:schemeClr val="dk1"/>
              </a:buClr>
              <a:buSzPts val="2100"/>
              <a:buChar char="•"/>
              <a:defRPr sz="2100"/>
            </a:lvl6pPr>
            <a:lvl7pPr marL="3200400" lvl="6" indent="-361950" algn="l" rtl="0">
              <a:spcBef>
                <a:spcPts val="400"/>
              </a:spcBef>
              <a:spcAft>
                <a:spcPts val="0"/>
              </a:spcAft>
              <a:buClr>
                <a:schemeClr val="dk1"/>
              </a:buClr>
              <a:buSzPts val="2100"/>
              <a:buChar char="•"/>
              <a:defRPr sz="2100"/>
            </a:lvl7pPr>
            <a:lvl8pPr marL="3657600" lvl="7" indent="-361950" algn="l" rtl="0">
              <a:spcBef>
                <a:spcPts val="400"/>
              </a:spcBef>
              <a:spcAft>
                <a:spcPts val="0"/>
              </a:spcAft>
              <a:buClr>
                <a:schemeClr val="dk1"/>
              </a:buClr>
              <a:buSzPts val="2100"/>
              <a:buChar char="•"/>
              <a:defRPr sz="2100"/>
            </a:lvl8pPr>
            <a:lvl9pPr marL="4114800" lvl="8" indent="-361950" algn="l" rtl="0">
              <a:spcBef>
                <a:spcPts val="400"/>
              </a:spcBef>
              <a:spcAft>
                <a:spcPts val="0"/>
              </a:spcAft>
              <a:buClr>
                <a:schemeClr val="dk1"/>
              </a:buClr>
              <a:buSzPts val="2100"/>
              <a:buChar char="•"/>
              <a:defRPr sz="2100"/>
            </a:lvl9pPr>
          </a:lstStyle>
          <a:p>
            <a:endParaRPr/>
          </a:p>
        </p:txBody>
      </p:sp>
      <p:sp>
        <p:nvSpPr>
          <p:cNvPr id="110" name="Google Shape;110;g811828d144_0_230"/>
          <p:cNvSpPr txBox="1">
            <a:spLocks noGrp="1"/>
          </p:cNvSpPr>
          <p:nvPr>
            <p:ph type="body" idx="3"/>
          </p:nvPr>
        </p:nvSpPr>
        <p:spPr>
          <a:xfrm>
            <a:off x="6193367" y="1535113"/>
            <a:ext cx="5389200" cy="639600"/>
          </a:xfrm>
          <a:prstGeom prst="rect">
            <a:avLst/>
          </a:prstGeom>
          <a:noFill/>
          <a:ln>
            <a:noFill/>
          </a:ln>
        </p:spPr>
        <p:txBody>
          <a:bodyPr spcFirstLastPara="1" wrap="square" lIns="121900" tIns="60925" rIns="121900" bIns="60925" anchor="b" anchorCtr="0">
            <a:noAutofit/>
          </a:bodyPr>
          <a:lstStyle>
            <a:lvl1pPr marL="457200" lvl="0" indent="-228600" algn="l" rtl="0">
              <a:spcBef>
                <a:spcPts val="600"/>
              </a:spcBef>
              <a:spcAft>
                <a:spcPts val="0"/>
              </a:spcAft>
              <a:buClr>
                <a:schemeClr val="dk1"/>
              </a:buClr>
              <a:buSzPts val="3200"/>
              <a:buNone/>
              <a:defRPr sz="3200" b="1"/>
            </a:lvl1pPr>
            <a:lvl2pPr marL="914400" lvl="1" indent="-228600" algn="l" rtl="0">
              <a:spcBef>
                <a:spcPts val="500"/>
              </a:spcBef>
              <a:spcAft>
                <a:spcPts val="0"/>
              </a:spcAft>
              <a:buClr>
                <a:schemeClr val="dk1"/>
              </a:buClr>
              <a:buSzPts val="2700"/>
              <a:buNone/>
              <a:defRPr sz="2700" b="1"/>
            </a:lvl2pPr>
            <a:lvl3pPr marL="1371600" lvl="2" indent="-228600" algn="l" rtl="0">
              <a:spcBef>
                <a:spcPts val="500"/>
              </a:spcBef>
              <a:spcAft>
                <a:spcPts val="0"/>
              </a:spcAft>
              <a:buClr>
                <a:schemeClr val="dk1"/>
              </a:buClr>
              <a:buSzPts val="2400"/>
              <a:buNone/>
              <a:defRPr sz="2400" b="1"/>
            </a:lvl3pPr>
            <a:lvl4pPr marL="1828800" lvl="3" indent="-228600" algn="l" rtl="0">
              <a:spcBef>
                <a:spcPts val="400"/>
              </a:spcBef>
              <a:spcAft>
                <a:spcPts val="0"/>
              </a:spcAft>
              <a:buClr>
                <a:schemeClr val="dk1"/>
              </a:buClr>
              <a:buSzPts val="2100"/>
              <a:buNone/>
              <a:defRPr sz="2100" b="1"/>
            </a:lvl4pPr>
            <a:lvl5pPr marL="2286000" lvl="4" indent="-228600" algn="l" rtl="0">
              <a:spcBef>
                <a:spcPts val="400"/>
              </a:spcBef>
              <a:spcAft>
                <a:spcPts val="0"/>
              </a:spcAft>
              <a:buClr>
                <a:schemeClr val="dk1"/>
              </a:buClr>
              <a:buSzPts val="2100"/>
              <a:buNone/>
              <a:defRPr sz="2100" b="1"/>
            </a:lvl5pPr>
            <a:lvl6pPr marL="2743200" lvl="5" indent="-228600" algn="l" rtl="0">
              <a:spcBef>
                <a:spcPts val="400"/>
              </a:spcBef>
              <a:spcAft>
                <a:spcPts val="0"/>
              </a:spcAft>
              <a:buClr>
                <a:schemeClr val="dk1"/>
              </a:buClr>
              <a:buSzPts val="2100"/>
              <a:buNone/>
              <a:defRPr sz="2100" b="1"/>
            </a:lvl6pPr>
            <a:lvl7pPr marL="3200400" lvl="6" indent="-228600" algn="l" rtl="0">
              <a:spcBef>
                <a:spcPts val="400"/>
              </a:spcBef>
              <a:spcAft>
                <a:spcPts val="0"/>
              </a:spcAft>
              <a:buClr>
                <a:schemeClr val="dk1"/>
              </a:buClr>
              <a:buSzPts val="2100"/>
              <a:buNone/>
              <a:defRPr sz="2100" b="1"/>
            </a:lvl7pPr>
            <a:lvl8pPr marL="3657600" lvl="7" indent="-228600" algn="l" rtl="0">
              <a:spcBef>
                <a:spcPts val="400"/>
              </a:spcBef>
              <a:spcAft>
                <a:spcPts val="0"/>
              </a:spcAft>
              <a:buClr>
                <a:schemeClr val="dk1"/>
              </a:buClr>
              <a:buSzPts val="2100"/>
              <a:buNone/>
              <a:defRPr sz="2100" b="1"/>
            </a:lvl8pPr>
            <a:lvl9pPr marL="4114800" lvl="8" indent="-228600" algn="l" rtl="0">
              <a:spcBef>
                <a:spcPts val="400"/>
              </a:spcBef>
              <a:spcAft>
                <a:spcPts val="0"/>
              </a:spcAft>
              <a:buClr>
                <a:schemeClr val="dk1"/>
              </a:buClr>
              <a:buSzPts val="2100"/>
              <a:buNone/>
              <a:defRPr sz="2100" b="1"/>
            </a:lvl9pPr>
          </a:lstStyle>
          <a:p>
            <a:endParaRPr/>
          </a:p>
        </p:txBody>
      </p:sp>
      <p:sp>
        <p:nvSpPr>
          <p:cNvPr id="111" name="Google Shape;111;g811828d144_0_230"/>
          <p:cNvSpPr txBox="1">
            <a:spLocks noGrp="1"/>
          </p:cNvSpPr>
          <p:nvPr>
            <p:ph type="body" idx="4"/>
          </p:nvPr>
        </p:nvSpPr>
        <p:spPr>
          <a:xfrm>
            <a:off x="6193367" y="2174875"/>
            <a:ext cx="5389200" cy="3951300"/>
          </a:xfrm>
          <a:prstGeom prst="rect">
            <a:avLst/>
          </a:prstGeom>
          <a:noFill/>
          <a:ln>
            <a:noFill/>
          </a:ln>
        </p:spPr>
        <p:txBody>
          <a:bodyPr spcFirstLastPara="1" wrap="square" lIns="121900" tIns="60925" rIns="121900" bIns="60925" anchor="t" anchorCtr="0">
            <a:noAutofit/>
          </a:bodyPr>
          <a:lstStyle>
            <a:lvl1pPr marL="457200" lvl="0" indent="-431800" algn="l" rtl="0">
              <a:spcBef>
                <a:spcPts val="600"/>
              </a:spcBef>
              <a:spcAft>
                <a:spcPts val="0"/>
              </a:spcAft>
              <a:buClr>
                <a:schemeClr val="dk1"/>
              </a:buClr>
              <a:buSzPts val="3200"/>
              <a:buChar char="•"/>
              <a:defRPr sz="3200"/>
            </a:lvl1pPr>
            <a:lvl2pPr marL="914400" lvl="1" indent="-400050" algn="l" rtl="0">
              <a:spcBef>
                <a:spcPts val="500"/>
              </a:spcBef>
              <a:spcAft>
                <a:spcPts val="0"/>
              </a:spcAft>
              <a:buClr>
                <a:schemeClr val="dk1"/>
              </a:buClr>
              <a:buSzPts val="2700"/>
              <a:buChar char="–"/>
              <a:defRPr sz="2700"/>
            </a:lvl2pPr>
            <a:lvl3pPr marL="1371600" lvl="2" indent="-381000" algn="l" rtl="0">
              <a:spcBef>
                <a:spcPts val="500"/>
              </a:spcBef>
              <a:spcAft>
                <a:spcPts val="0"/>
              </a:spcAft>
              <a:buClr>
                <a:schemeClr val="dk1"/>
              </a:buClr>
              <a:buSzPts val="2400"/>
              <a:buChar char="•"/>
              <a:defRPr sz="2400"/>
            </a:lvl3pPr>
            <a:lvl4pPr marL="1828800" lvl="3" indent="-361950" algn="l" rtl="0">
              <a:spcBef>
                <a:spcPts val="400"/>
              </a:spcBef>
              <a:spcAft>
                <a:spcPts val="0"/>
              </a:spcAft>
              <a:buClr>
                <a:schemeClr val="dk1"/>
              </a:buClr>
              <a:buSzPts val="2100"/>
              <a:buChar char="–"/>
              <a:defRPr sz="2100"/>
            </a:lvl4pPr>
            <a:lvl5pPr marL="2286000" lvl="4" indent="-361950" algn="l" rtl="0">
              <a:spcBef>
                <a:spcPts val="400"/>
              </a:spcBef>
              <a:spcAft>
                <a:spcPts val="0"/>
              </a:spcAft>
              <a:buClr>
                <a:schemeClr val="dk1"/>
              </a:buClr>
              <a:buSzPts val="2100"/>
              <a:buChar char="»"/>
              <a:defRPr sz="2100"/>
            </a:lvl5pPr>
            <a:lvl6pPr marL="2743200" lvl="5" indent="-361950" algn="l" rtl="0">
              <a:spcBef>
                <a:spcPts val="400"/>
              </a:spcBef>
              <a:spcAft>
                <a:spcPts val="0"/>
              </a:spcAft>
              <a:buClr>
                <a:schemeClr val="dk1"/>
              </a:buClr>
              <a:buSzPts val="2100"/>
              <a:buChar char="•"/>
              <a:defRPr sz="2100"/>
            </a:lvl6pPr>
            <a:lvl7pPr marL="3200400" lvl="6" indent="-361950" algn="l" rtl="0">
              <a:spcBef>
                <a:spcPts val="400"/>
              </a:spcBef>
              <a:spcAft>
                <a:spcPts val="0"/>
              </a:spcAft>
              <a:buClr>
                <a:schemeClr val="dk1"/>
              </a:buClr>
              <a:buSzPts val="2100"/>
              <a:buChar char="•"/>
              <a:defRPr sz="2100"/>
            </a:lvl7pPr>
            <a:lvl8pPr marL="3657600" lvl="7" indent="-361950" algn="l" rtl="0">
              <a:spcBef>
                <a:spcPts val="400"/>
              </a:spcBef>
              <a:spcAft>
                <a:spcPts val="0"/>
              </a:spcAft>
              <a:buClr>
                <a:schemeClr val="dk1"/>
              </a:buClr>
              <a:buSzPts val="2100"/>
              <a:buChar char="•"/>
              <a:defRPr sz="2100"/>
            </a:lvl8pPr>
            <a:lvl9pPr marL="4114800" lvl="8" indent="-361950" algn="l" rtl="0">
              <a:spcBef>
                <a:spcPts val="400"/>
              </a:spcBef>
              <a:spcAft>
                <a:spcPts val="0"/>
              </a:spcAft>
              <a:buClr>
                <a:schemeClr val="dk1"/>
              </a:buClr>
              <a:buSzPts val="2100"/>
              <a:buChar char="•"/>
              <a:defRPr sz="2100"/>
            </a:lvl9pPr>
          </a:lstStyle>
          <a:p>
            <a:endParaRPr/>
          </a:p>
        </p:txBody>
      </p:sp>
      <p:sp>
        <p:nvSpPr>
          <p:cNvPr id="112" name="Google Shape;112;g811828d144_0_230"/>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13" name="Google Shape;113;g811828d144_0_230"/>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14" name="Google Shape;114;g811828d144_0_230"/>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5"/>
        <p:cNvGrpSpPr/>
        <p:nvPr/>
      </p:nvGrpSpPr>
      <p:grpSpPr>
        <a:xfrm>
          <a:off x="0" y="0"/>
          <a:ext cx="0" cy="0"/>
          <a:chOff x="0" y="0"/>
          <a:chExt cx="0" cy="0"/>
        </a:xfrm>
      </p:grpSpPr>
      <p:sp>
        <p:nvSpPr>
          <p:cNvPr id="116" name="Google Shape;116;g811828d144_0_239"/>
          <p:cNvSpPr txBox="1">
            <a:spLocks noGrp="1"/>
          </p:cNvSpPr>
          <p:nvPr>
            <p:ph type="title"/>
          </p:nvPr>
        </p:nvSpPr>
        <p:spPr>
          <a:xfrm>
            <a:off x="609600" y="273050"/>
            <a:ext cx="4011300" cy="1161900"/>
          </a:xfrm>
          <a:prstGeom prst="rect">
            <a:avLst/>
          </a:prstGeom>
          <a:noFill/>
          <a:ln>
            <a:noFill/>
          </a:ln>
        </p:spPr>
        <p:txBody>
          <a:bodyPr spcFirstLastPara="1" wrap="square" lIns="121900" tIns="60925" rIns="121900" bIns="60925" anchor="b" anchorCtr="0">
            <a:noAutofit/>
          </a:bodyPr>
          <a:lstStyle>
            <a:lvl1pPr lvl="0" algn="l" rtl="0">
              <a:spcBef>
                <a:spcPts val="0"/>
              </a:spcBef>
              <a:spcAft>
                <a:spcPts val="0"/>
              </a:spcAft>
              <a:buClr>
                <a:schemeClr val="dk1"/>
              </a:buClr>
              <a:buSzPts val="2700"/>
              <a:buFont typeface="Calibri"/>
              <a:buNone/>
              <a:defRPr sz="2700" b="1"/>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17" name="Google Shape;117;g811828d144_0_239"/>
          <p:cNvSpPr txBox="1">
            <a:spLocks noGrp="1"/>
          </p:cNvSpPr>
          <p:nvPr>
            <p:ph type="body" idx="1"/>
          </p:nvPr>
        </p:nvSpPr>
        <p:spPr>
          <a:xfrm>
            <a:off x="4766733" y="273050"/>
            <a:ext cx="6815700" cy="5853300"/>
          </a:xfrm>
          <a:prstGeom prst="rect">
            <a:avLst/>
          </a:prstGeom>
          <a:noFill/>
          <a:ln>
            <a:noFill/>
          </a:ln>
        </p:spPr>
        <p:txBody>
          <a:bodyPr spcFirstLastPara="1" wrap="square" lIns="121900" tIns="60925" rIns="121900" bIns="60925" anchor="t" anchorCtr="0">
            <a:noAutofit/>
          </a:bodyPr>
          <a:lstStyle>
            <a:lvl1pPr marL="457200" lvl="0" indent="-501650" algn="l" rtl="0">
              <a:spcBef>
                <a:spcPts val="900"/>
              </a:spcBef>
              <a:spcAft>
                <a:spcPts val="0"/>
              </a:spcAft>
              <a:buClr>
                <a:schemeClr val="dk1"/>
              </a:buClr>
              <a:buSzPts val="4300"/>
              <a:buChar char="•"/>
              <a:defRPr sz="4300"/>
            </a:lvl1pPr>
            <a:lvl2pPr marL="914400" lvl="1" indent="-463550" algn="l" rtl="0">
              <a:spcBef>
                <a:spcPts val="700"/>
              </a:spcBef>
              <a:spcAft>
                <a:spcPts val="0"/>
              </a:spcAft>
              <a:buClr>
                <a:schemeClr val="dk1"/>
              </a:buClr>
              <a:buSzPts val="3700"/>
              <a:buChar char="–"/>
              <a:defRPr sz="3700"/>
            </a:lvl2pPr>
            <a:lvl3pPr marL="1371600" lvl="2" indent="-431800" algn="l" rtl="0">
              <a:spcBef>
                <a:spcPts val="600"/>
              </a:spcBef>
              <a:spcAft>
                <a:spcPts val="0"/>
              </a:spcAft>
              <a:buClr>
                <a:schemeClr val="dk1"/>
              </a:buClr>
              <a:buSzPts val="3200"/>
              <a:buChar char="•"/>
              <a:defRPr sz="3200"/>
            </a:lvl3pPr>
            <a:lvl4pPr marL="1828800" lvl="3" indent="-400050" algn="l" rtl="0">
              <a:spcBef>
                <a:spcPts val="500"/>
              </a:spcBef>
              <a:spcAft>
                <a:spcPts val="0"/>
              </a:spcAft>
              <a:buClr>
                <a:schemeClr val="dk1"/>
              </a:buClr>
              <a:buSzPts val="2700"/>
              <a:buChar char="–"/>
              <a:defRPr sz="2700"/>
            </a:lvl4pPr>
            <a:lvl5pPr marL="2286000" lvl="4" indent="-400050" algn="l" rtl="0">
              <a:spcBef>
                <a:spcPts val="500"/>
              </a:spcBef>
              <a:spcAft>
                <a:spcPts val="0"/>
              </a:spcAft>
              <a:buClr>
                <a:schemeClr val="dk1"/>
              </a:buClr>
              <a:buSzPts val="2700"/>
              <a:buChar char="»"/>
              <a:defRPr sz="2700"/>
            </a:lvl5pPr>
            <a:lvl6pPr marL="2743200" lvl="5" indent="-400050" algn="l" rtl="0">
              <a:spcBef>
                <a:spcPts val="500"/>
              </a:spcBef>
              <a:spcAft>
                <a:spcPts val="0"/>
              </a:spcAft>
              <a:buClr>
                <a:schemeClr val="dk1"/>
              </a:buClr>
              <a:buSzPts val="2700"/>
              <a:buChar char="•"/>
              <a:defRPr sz="2700"/>
            </a:lvl6pPr>
            <a:lvl7pPr marL="3200400" lvl="6" indent="-400050" algn="l" rtl="0">
              <a:spcBef>
                <a:spcPts val="500"/>
              </a:spcBef>
              <a:spcAft>
                <a:spcPts val="0"/>
              </a:spcAft>
              <a:buClr>
                <a:schemeClr val="dk1"/>
              </a:buClr>
              <a:buSzPts val="2700"/>
              <a:buChar char="•"/>
              <a:defRPr sz="2700"/>
            </a:lvl7pPr>
            <a:lvl8pPr marL="3657600" lvl="7" indent="-400050" algn="l" rtl="0">
              <a:spcBef>
                <a:spcPts val="500"/>
              </a:spcBef>
              <a:spcAft>
                <a:spcPts val="0"/>
              </a:spcAft>
              <a:buClr>
                <a:schemeClr val="dk1"/>
              </a:buClr>
              <a:buSzPts val="2700"/>
              <a:buChar char="•"/>
              <a:defRPr sz="2700"/>
            </a:lvl8pPr>
            <a:lvl9pPr marL="4114800" lvl="8" indent="-400050" algn="l" rtl="0">
              <a:spcBef>
                <a:spcPts val="500"/>
              </a:spcBef>
              <a:spcAft>
                <a:spcPts val="0"/>
              </a:spcAft>
              <a:buClr>
                <a:schemeClr val="dk1"/>
              </a:buClr>
              <a:buSzPts val="2700"/>
              <a:buChar char="•"/>
              <a:defRPr sz="2700"/>
            </a:lvl9pPr>
          </a:lstStyle>
          <a:p>
            <a:endParaRPr/>
          </a:p>
        </p:txBody>
      </p:sp>
      <p:sp>
        <p:nvSpPr>
          <p:cNvPr id="118" name="Google Shape;118;g811828d144_0_239"/>
          <p:cNvSpPr txBox="1">
            <a:spLocks noGrp="1"/>
          </p:cNvSpPr>
          <p:nvPr>
            <p:ph type="body" idx="2"/>
          </p:nvPr>
        </p:nvSpPr>
        <p:spPr>
          <a:xfrm>
            <a:off x="609600" y="1435100"/>
            <a:ext cx="4011300" cy="4691100"/>
          </a:xfrm>
          <a:prstGeom prst="rect">
            <a:avLst/>
          </a:prstGeom>
          <a:noFill/>
          <a:ln>
            <a:noFill/>
          </a:ln>
        </p:spPr>
        <p:txBody>
          <a:bodyPr spcFirstLastPara="1" wrap="square" lIns="121900" tIns="60925" rIns="121900" bIns="60925" anchor="t" anchorCtr="0">
            <a:noAutofit/>
          </a:bodyPr>
          <a:lstStyle>
            <a:lvl1pPr marL="457200" lvl="0" indent="-228600" algn="l" rtl="0">
              <a:spcBef>
                <a:spcPts val="400"/>
              </a:spcBef>
              <a:spcAft>
                <a:spcPts val="0"/>
              </a:spcAft>
              <a:buClr>
                <a:schemeClr val="dk1"/>
              </a:buClr>
              <a:buSzPts val="1900"/>
              <a:buNone/>
              <a:defRPr sz="1900"/>
            </a:lvl1pPr>
            <a:lvl2pPr marL="914400" lvl="1" indent="-228600" algn="l" rtl="0">
              <a:spcBef>
                <a:spcPts val="300"/>
              </a:spcBef>
              <a:spcAft>
                <a:spcPts val="0"/>
              </a:spcAft>
              <a:buClr>
                <a:schemeClr val="dk1"/>
              </a:buClr>
              <a:buSzPts val="1600"/>
              <a:buNone/>
              <a:defRPr sz="1600"/>
            </a:lvl2pPr>
            <a:lvl3pPr marL="1371600" lvl="2" indent="-228600" algn="l" rtl="0">
              <a:spcBef>
                <a:spcPts val="300"/>
              </a:spcBef>
              <a:spcAft>
                <a:spcPts val="0"/>
              </a:spcAft>
              <a:buClr>
                <a:schemeClr val="dk1"/>
              </a:buClr>
              <a:buSzPts val="1300"/>
              <a:buNone/>
              <a:defRPr sz="1300"/>
            </a:lvl3pPr>
            <a:lvl4pPr marL="1828800" lvl="3" indent="-228600" algn="l" rtl="0">
              <a:spcBef>
                <a:spcPts val="200"/>
              </a:spcBef>
              <a:spcAft>
                <a:spcPts val="0"/>
              </a:spcAft>
              <a:buClr>
                <a:schemeClr val="dk1"/>
              </a:buClr>
              <a:buSzPts val="1200"/>
              <a:buNone/>
              <a:defRPr sz="1200"/>
            </a:lvl4pPr>
            <a:lvl5pPr marL="2286000" lvl="4" indent="-228600" algn="l" rtl="0">
              <a:spcBef>
                <a:spcPts val="200"/>
              </a:spcBef>
              <a:spcAft>
                <a:spcPts val="0"/>
              </a:spcAft>
              <a:buClr>
                <a:schemeClr val="dk1"/>
              </a:buClr>
              <a:buSzPts val="1200"/>
              <a:buNone/>
              <a:defRPr sz="1200"/>
            </a:lvl5pPr>
            <a:lvl6pPr marL="2743200" lvl="5" indent="-228600" algn="l" rtl="0">
              <a:spcBef>
                <a:spcPts val="200"/>
              </a:spcBef>
              <a:spcAft>
                <a:spcPts val="0"/>
              </a:spcAft>
              <a:buClr>
                <a:schemeClr val="dk1"/>
              </a:buClr>
              <a:buSzPts val="1200"/>
              <a:buNone/>
              <a:defRPr sz="1200"/>
            </a:lvl6pPr>
            <a:lvl7pPr marL="3200400" lvl="6" indent="-228600" algn="l" rtl="0">
              <a:spcBef>
                <a:spcPts val="200"/>
              </a:spcBef>
              <a:spcAft>
                <a:spcPts val="0"/>
              </a:spcAft>
              <a:buClr>
                <a:schemeClr val="dk1"/>
              </a:buClr>
              <a:buSzPts val="1200"/>
              <a:buNone/>
              <a:defRPr sz="1200"/>
            </a:lvl7pPr>
            <a:lvl8pPr marL="3657600" lvl="7" indent="-228600" algn="l" rtl="0">
              <a:spcBef>
                <a:spcPts val="200"/>
              </a:spcBef>
              <a:spcAft>
                <a:spcPts val="0"/>
              </a:spcAft>
              <a:buClr>
                <a:schemeClr val="dk1"/>
              </a:buClr>
              <a:buSzPts val="1200"/>
              <a:buNone/>
              <a:defRPr sz="1200"/>
            </a:lvl8pPr>
            <a:lvl9pPr marL="4114800" lvl="8" indent="-228600" algn="l" rtl="0">
              <a:spcBef>
                <a:spcPts val="200"/>
              </a:spcBef>
              <a:spcAft>
                <a:spcPts val="0"/>
              </a:spcAft>
              <a:buClr>
                <a:schemeClr val="dk1"/>
              </a:buClr>
              <a:buSzPts val="1200"/>
              <a:buNone/>
              <a:defRPr sz="1200"/>
            </a:lvl9pPr>
          </a:lstStyle>
          <a:p>
            <a:endParaRPr/>
          </a:p>
        </p:txBody>
      </p:sp>
      <p:sp>
        <p:nvSpPr>
          <p:cNvPr id="119" name="Google Shape;119;g811828d144_0_239"/>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20" name="Google Shape;120;g811828d144_0_239"/>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21" name="Google Shape;121;g811828d144_0_239"/>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63"/>
          <p:cNvSpPr/>
          <p:nvPr/>
        </p:nvSpPr>
        <p:spPr>
          <a:xfrm>
            <a:off x="-67" y="3429200"/>
            <a:ext cx="12192000" cy="34287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27" name="Google Shape;27;p63"/>
          <p:cNvSpPr txBox="1">
            <a:spLocks noGrp="1"/>
          </p:cNvSpPr>
          <p:nvPr>
            <p:ph type="title"/>
          </p:nvPr>
        </p:nvSpPr>
        <p:spPr>
          <a:xfrm>
            <a:off x="415600" y="1086400"/>
            <a:ext cx="11428500" cy="1256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SzPts val="3600"/>
              <a:buNone/>
              <a:defRPr/>
            </a:lvl2pPr>
            <a:lvl3pPr lvl="2" algn="ctr" rtl="0">
              <a:lnSpc>
                <a:spcPct val="100000"/>
              </a:lnSpc>
              <a:spcBef>
                <a:spcPts val="0"/>
              </a:spcBef>
              <a:spcAft>
                <a:spcPts val="0"/>
              </a:spcAft>
              <a:buSzPts val="3600"/>
              <a:buNone/>
              <a:defRPr/>
            </a:lvl3pPr>
            <a:lvl4pPr lvl="3" algn="ctr" rtl="0">
              <a:lnSpc>
                <a:spcPct val="100000"/>
              </a:lnSpc>
              <a:spcBef>
                <a:spcPts val="0"/>
              </a:spcBef>
              <a:spcAft>
                <a:spcPts val="0"/>
              </a:spcAft>
              <a:buSzPts val="3600"/>
              <a:buNone/>
              <a:defRPr/>
            </a:lvl4pPr>
            <a:lvl5pPr lvl="4" algn="ctr" rtl="0">
              <a:lnSpc>
                <a:spcPct val="100000"/>
              </a:lnSpc>
              <a:spcBef>
                <a:spcPts val="0"/>
              </a:spcBef>
              <a:spcAft>
                <a:spcPts val="0"/>
              </a:spcAft>
              <a:buSzPts val="3600"/>
              <a:buNone/>
              <a:defRPr/>
            </a:lvl5pPr>
            <a:lvl6pPr lvl="5" algn="ctr" rtl="0">
              <a:lnSpc>
                <a:spcPct val="100000"/>
              </a:lnSpc>
              <a:spcBef>
                <a:spcPts val="0"/>
              </a:spcBef>
              <a:spcAft>
                <a:spcPts val="0"/>
              </a:spcAft>
              <a:buSzPts val="3600"/>
              <a:buNone/>
              <a:defRPr/>
            </a:lvl6pPr>
            <a:lvl7pPr lvl="6" algn="ctr" rtl="0">
              <a:lnSpc>
                <a:spcPct val="100000"/>
              </a:lnSpc>
              <a:spcBef>
                <a:spcPts val="0"/>
              </a:spcBef>
              <a:spcAft>
                <a:spcPts val="0"/>
              </a:spcAft>
              <a:buSzPts val="3600"/>
              <a:buNone/>
              <a:defRPr/>
            </a:lvl7pPr>
            <a:lvl8pPr lvl="7" algn="ctr" rtl="0">
              <a:lnSpc>
                <a:spcPct val="100000"/>
              </a:lnSpc>
              <a:spcBef>
                <a:spcPts val="0"/>
              </a:spcBef>
              <a:spcAft>
                <a:spcPts val="0"/>
              </a:spcAft>
              <a:buSzPts val="3600"/>
              <a:buNone/>
              <a:defRPr/>
            </a:lvl8pPr>
            <a:lvl9pPr lvl="8" algn="ctr" rtl="0">
              <a:lnSpc>
                <a:spcPct val="100000"/>
              </a:lnSpc>
              <a:spcBef>
                <a:spcPts val="0"/>
              </a:spcBef>
              <a:spcAft>
                <a:spcPts val="0"/>
              </a:spcAft>
              <a:buSzPts val="3600"/>
              <a:buNone/>
              <a:defRPr/>
            </a:lvl9pPr>
          </a:lstStyle>
          <a:p>
            <a:endParaRPr/>
          </a:p>
        </p:txBody>
      </p:sp>
      <p:sp>
        <p:nvSpPr>
          <p:cNvPr id="28" name="Google Shape;28;p6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1pPr>
            <a:lvl2pPr marL="0" lvl="1"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2pPr>
            <a:lvl3pPr marL="0" lvl="2"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3pPr>
            <a:lvl4pPr marL="0" lvl="3"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4pPr>
            <a:lvl5pPr marL="0" lvl="4"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5pPr>
            <a:lvl6pPr marL="0" lvl="5"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6pPr>
            <a:lvl7pPr marL="0" lvl="6"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7pPr>
            <a:lvl8pPr marL="0" lvl="7"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8pPr>
            <a:lvl9pPr marL="0" lvl="8"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2"/>
        <p:cNvGrpSpPr/>
        <p:nvPr/>
      </p:nvGrpSpPr>
      <p:grpSpPr>
        <a:xfrm>
          <a:off x="0" y="0"/>
          <a:ext cx="0" cy="0"/>
          <a:chOff x="0" y="0"/>
          <a:chExt cx="0" cy="0"/>
        </a:xfrm>
      </p:grpSpPr>
      <p:sp>
        <p:nvSpPr>
          <p:cNvPr id="123" name="Google Shape;123;g811828d144_0_246"/>
          <p:cNvSpPr txBox="1">
            <a:spLocks noGrp="1"/>
          </p:cNvSpPr>
          <p:nvPr>
            <p:ph type="title"/>
          </p:nvPr>
        </p:nvSpPr>
        <p:spPr>
          <a:xfrm>
            <a:off x="2389717" y="4800600"/>
            <a:ext cx="7315200" cy="566700"/>
          </a:xfrm>
          <a:prstGeom prst="rect">
            <a:avLst/>
          </a:prstGeom>
          <a:noFill/>
          <a:ln>
            <a:noFill/>
          </a:ln>
        </p:spPr>
        <p:txBody>
          <a:bodyPr spcFirstLastPara="1" wrap="square" lIns="121900" tIns="60925" rIns="121900" bIns="60925" anchor="b" anchorCtr="0">
            <a:noAutofit/>
          </a:bodyPr>
          <a:lstStyle>
            <a:lvl1pPr lvl="0" algn="l" rtl="0">
              <a:spcBef>
                <a:spcPts val="0"/>
              </a:spcBef>
              <a:spcAft>
                <a:spcPts val="0"/>
              </a:spcAft>
              <a:buClr>
                <a:schemeClr val="dk1"/>
              </a:buClr>
              <a:buSzPts val="2700"/>
              <a:buFont typeface="Calibri"/>
              <a:buNone/>
              <a:defRPr sz="2700" b="1"/>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24" name="Google Shape;124;g811828d144_0_246"/>
          <p:cNvSpPr>
            <a:spLocks noGrp="1"/>
          </p:cNvSpPr>
          <p:nvPr>
            <p:ph type="pic" idx="2"/>
          </p:nvPr>
        </p:nvSpPr>
        <p:spPr>
          <a:xfrm>
            <a:off x="2389717" y="612775"/>
            <a:ext cx="7315200" cy="4114800"/>
          </a:xfrm>
          <a:prstGeom prst="rect">
            <a:avLst/>
          </a:prstGeom>
          <a:noFill/>
          <a:ln>
            <a:noFill/>
          </a:ln>
        </p:spPr>
        <p:txBody>
          <a:bodyPr spcFirstLastPara="1" wrap="square" lIns="121900" tIns="60925" rIns="121900" bIns="60925" anchor="t" anchorCtr="0">
            <a:noAutofit/>
          </a:bodyPr>
          <a:lstStyle>
            <a:lvl1pPr marR="0" lvl="0" algn="l" rtl="0">
              <a:spcBef>
                <a:spcPts val="90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1pPr>
            <a:lvl2pPr marR="0" lvl="1" algn="l" rtl="0">
              <a:spcBef>
                <a:spcPts val="700"/>
              </a:spcBef>
              <a:spcAft>
                <a:spcPts val="0"/>
              </a:spcAft>
              <a:buClr>
                <a:schemeClr val="dk1"/>
              </a:buClr>
              <a:buSzPts val="3700"/>
              <a:buFont typeface="Arial"/>
              <a:buNone/>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125" name="Google Shape;125;g811828d144_0_246"/>
          <p:cNvSpPr txBox="1">
            <a:spLocks noGrp="1"/>
          </p:cNvSpPr>
          <p:nvPr>
            <p:ph type="body" idx="1"/>
          </p:nvPr>
        </p:nvSpPr>
        <p:spPr>
          <a:xfrm>
            <a:off x="2389717" y="5367338"/>
            <a:ext cx="7315200" cy="804900"/>
          </a:xfrm>
          <a:prstGeom prst="rect">
            <a:avLst/>
          </a:prstGeom>
          <a:noFill/>
          <a:ln>
            <a:noFill/>
          </a:ln>
        </p:spPr>
        <p:txBody>
          <a:bodyPr spcFirstLastPara="1" wrap="square" lIns="121900" tIns="60925" rIns="121900" bIns="60925" anchor="t" anchorCtr="0">
            <a:noAutofit/>
          </a:bodyPr>
          <a:lstStyle>
            <a:lvl1pPr marL="457200" lvl="0" indent="-228600" algn="l" rtl="0">
              <a:spcBef>
                <a:spcPts val="400"/>
              </a:spcBef>
              <a:spcAft>
                <a:spcPts val="0"/>
              </a:spcAft>
              <a:buClr>
                <a:schemeClr val="dk1"/>
              </a:buClr>
              <a:buSzPts val="1900"/>
              <a:buNone/>
              <a:defRPr sz="1900"/>
            </a:lvl1pPr>
            <a:lvl2pPr marL="914400" lvl="1" indent="-228600" algn="l" rtl="0">
              <a:spcBef>
                <a:spcPts val="300"/>
              </a:spcBef>
              <a:spcAft>
                <a:spcPts val="0"/>
              </a:spcAft>
              <a:buClr>
                <a:schemeClr val="dk1"/>
              </a:buClr>
              <a:buSzPts val="1600"/>
              <a:buNone/>
              <a:defRPr sz="1600"/>
            </a:lvl2pPr>
            <a:lvl3pPr marL="1371600" lvl="2" indent="-228600" algn="l" rtl="0">
              <a:spcBef>
                <a:spcPts val="300"/>
              </a:spcBef>
              <a:spcAft>
                <a:spcPts val="0"/>
              </a:spcAft>
              <a:buClr>
                <a:schemeClr val="dk1"/>
              </a:buClr>
              <a:buSzPts val="1300"/>
              <a:buNone/>
              <a:defRPr sz="1300"/>
            </a:lvl3pPr>
            <a:lvl4pPr marL="1828800" lvl="3" indent="-228600" algn="l" rtl="0">
              <a:spcBef>
                <a:spcPts val="200"/>
              </a:spcBef>
              <a:spcAft>
                <a:spcPts val="0"/>
              </a:spcAft>
              <a:buClr>
                <a:schemeClr val="dk1"/>
              </a:buClr>
              <a:buSzPts val="1200"/>
              <a:buNone/>
              <a:defRPr sz="1200"/>
            </a:lvl4pPr>
            <a:lvl5pPr marL="2286000" lvl="4" indent="-228600" algn="l" rtl="0">
              <a:spcBef>
                <a:spcPts val="200"/>
              </a:spcBef>
              <a:spcAft>
                <a:spcPts val="0"/>
              </a:spcAft>
              <a:buClr>
                <a:schemeClr val="dk1"/>
              </a:buClr>
              <a:buSzPts val="1200"/>
              <a:buNone/>
              <a:defRPr sz="1200"/>
            </a:lvl5pPr>
            <a:lvl6pPr marL="2743200" lvl="5" indent="-228600" algn="l" rtl="0">
              <a:spcBef>
                <a:spcPts val="200"/>
              </a:spcBef>
              <a:spcAft>
                <a:spcPts val="0"/>
              </a:spcAft>
              <a:buClr>
                <a:schemeClr val="dk1"/>
              </a:buClr>
              <a:buSzPts val="1200"/>
              <a:buNone/>
              <a:defRPr sz="1200"/>
            </a:lvl6pPr>
            <a:lvl7pPr marL="3200400" lvl="6" indent="-228600" algn="l" rtl="0">
              <a:spcBef>
                <a:spcPts val="200"/>
              </a:spcBef>
              <a:spcAft>
                <a:spcPts val="0"/>
              </a:spcAft>
              <a:buClr>
                <a:schemeClr val="dk1"/>
              </a:buClr>
              <a:buSzPts val="1200"/>
              <a:buNone/>
              <a:defRPr sz="1200"/>
            </a:lvl7pPr>
            <a:lvl8pPr marL="3657600" lvl="7" indent="-228600" algn="l" rtl="0">
              <a:spcBef>
                <a:spcPts val="200"/>
              </a:spcBef>
              <a:spcAft>
                <a:spcPts val="0"/>
              </a:spcAft>
              <a:buClr>
                <a:schemeClr val="dk1"/>
              </a:buClr>
              <a:buSzPts val="1200"/>
              <a:buNone/>
              <a:defRPr sz="1200"/>
            </a:lvl8pPr>
            <a:lvl9pPr marL="4114800" lvl="8" indent="-228600" algn="l" rtl="0">
              <a:spcBef>
                <a:spcPts val="200"/>
              </a:spcBef>
              <a:spcAft>
                <a:spcPts val="0"/>
              </a:spcAft>
              <a:buClr>
                <a:schemeClr val="dk1"/>
              </a:buClr>
              <a:buSzPts val="1200"/>
              <a:buNone/>
              <a:defRPr sz="1200"/>
            </a:lvl9pPr>
          </a:lstStyle>
          <a:p>
            <a:endParaRPr/>
          </a:p>
        </p:txBody>
      </p:sp>
      <p:sp>
        <p:nvSpPr>
          <p:cNvPr id="126" name="Google Shape;126;g811828d144_0_246"/>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27" name="Google Shape;127;g811828d144_0_246"/>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28" name="Google Shape;128;g811828d144_0_246"/>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
        <p:cNvGrpSpPr/>
        <p:nvPr/>
      </p:nvGrpSpPr>
      <p:grpSpPr>
        <a:xfrm>
          <a:off x="0" y="0"/>
          <a:ext cx="0" cy="0"/>
          <a:chOff x="0" y="0"/>
          <a:chExt cx="0" cy="0"/>
        </a:xfrm>
      </p:grpSpPr>
      <p:sp>
        <p:nvSpPr>
          <p:cNvPr id="130" name="Google Shape;130;g811828d144_0_253"/>
          <p:cNvSpPr txBox="1">
            <a:spLocks noGrp="1"/>
          </p:cNvSpPr>
          <p:nvPr>
            <p:ph type="title"/>
          </p:nvPr>
        </p:nvSpPr>
        <p:spPr>
          <a:xfrm>
            <a:off x="609600" y="274638"/>
            <a:ext cx="10972800" cy="11433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31" name="Google Shape;131;g811828d144_0_253"/>
          <p:cNvSpPr txBox="1">
            <a:spLocks noGrp="1"/>
          </p:cNvSpPr>
          <p:nvPr>
            <p:ph type="body" idx="1"/>
          </p:nvPr>
        </p:nvSpPr>
        <p:spPr>
          <a:xfrm rot="5400000">
            <a:off x="3832950" y="-1623150"/>
            <a:ext cx="4526100" cy="10972800"/>
          </a:xfrm>
          <a:prstGeom prst="rect">
            <a:avLst/>
          </a:prstGeom>
          <a:noFill/>
          <a:ln>
            <a:noFill/>
          </a:ln>
        </p:spPr>
        <p:txBody>
          <a:bodyPr spcFirstLastPara="1" wrap="square" lIns="121900" tIns="60925" rIns="121900" bIns="60925" anchor="t" anchorCtr="0">
            <a:noAutofit/>
          </a:bodyPr>
          <a:lstStyle>
            <a:lvl1pPr marL="457200" lvl="0" indent="-381000" algn="l" rtl="0">
              <a:spcBef>
                <a:spcPts val="500"/>
              </a:spcBef>
              <a:spcAft>
                <a:spcPts val="0"/>
              </a:spcAft>
              <a:buClr>
                <a:schemeClr val="dk1"/>
              </a:buClr>
              <a:buSzPts val="2400"/>
              <a:buChar char="•"/>
              <a:defRPr/>
            </a:lvl1pPr>
            <a:lvl2pPr marL="914400" lvl="1" indent="-381000" algn="l" rtl="0">
              <a:spcBef>
                <a:spcPts val="500"/>
              </a:spcBef>
              <a:spcAft>
                <a:spcPts val="0"/>
              </a:spcAft>
              <a:buClr>
                <a:schemeClr val="dk1"/>
              </a:buClr>
              <a:buSzPts val="2400"/>
              <a:buChar char="–"/>
              <a:defRPr/>
            </a:lvl2pPr>
            <a:lvl3pPr marL="1371600" lvl="2" indent="-381000" algn="l" rtl="0">
              <a:spcBef>
                <a:spcPts val="500"/>
              </a:spcBef>
              <a:spcAft>
                <a:spcPts val="0"/>
              </a:spcAft>
              <a:buClr>
                <a:schemeClr val="dk1"/>
              </a:buClr>
              <a:buSzPts val="2400"/>
              <a:buChar char="•"/>
              <a:defRPr/>
            </a:lvl3pPr>
            <a:lvl4pPr marL="1828800" lvl="3" indent="-381000" algn="l" rtl="0">
              <a:spcBef>
                <a:spcPts val="500"/>
              </a:spcBef>
              <a:spcAft>
                <a:spcPts val="0"/>
              </a:spcAft>
              <a:buClr>
                <a:schemeClr val="dk1"/>
              </a:buClr>
              <a:buSzPts val="2400"/>
              <a:buChar char="–"/>
              <a:defRPr/>
            </a:lvl4pPr>
            <a:lvl5pPr marL="2286000" lvl="4" indent="-381000" algn="l" rtl="0">
              <a:spcBef>
                <a:spcPts val="500"/>
              </a:spcBef>
              <a:spcAft>
                <a:spcPts val="0"/>
              </a:spcAft>
              <a:buClr>
                <a:schemeClr val="dk1"/>
              </a:buClr>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32" name="Google Shape;132;g811828d144_0_253"/>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33" name="Google Shape;133;g811828d144_0_253"/>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34" name="Google Shape;134;g811828d144_0_253"/>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5"/>
        <p:cNvGrpSpPr/>
        <p:nvPr/>
      </p:nvGrpSpPr>
      <p:grpSpPr>
        <a:xfrm>
          <a:off x="0" y="0"/>
          <a:ext cx="0" cy="0"/>
          <a:chOff x="0" y="0"/>
          <a:chExt cx="0" cy="0"/>
        </a:xfrm>
      </p:grpSpPr>
      <p:sp>
        <p:nvSpPr>
          <p:cNvPr id="136" name="Google Shape;136;g811828d144_0_259"/>
          <p:cNvSpPr txBox="1">
            <a:spLocks noGrp="1"/>
          </p:cNvSpPr>
          <p:nvPr>
            <p:ph type="title"/>
          </p:nvPr>
        </p:nvSpPr>
        <p:spPr>
          <a:xfrm rot="5400000">
            <a:off x="7285050" y="1828788"/>
            <a:ext cx="5851500" cy="27432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37" name="Google Shape;137;g811828d144_0_259"/>
          <p:cNvSpPr txBox="1">
            <a:spLocks noGrp="1"/>
          </p:cNvSpPr>
          <p:nvPr>
            <p:ph type="body" idx="1"/>
          </p:nvPr>
        </p:nvSpPr>
        <p:spPr>
          <a:xfrm rot="5400000">
            <a:off x="1697000" y="-812862"/>
            <a:ext cx="5851500" cy="8026500"/>
          </a:xfrm>
          <a:prstGeom prst="rect">
            <a:avLst/>
          </a:prstGeom>
          <a:noFill/>
          <a:ln>
            <a:noFill/>
          </a:ln>
        </p:spPr>
        <p:txBody>
          <a:bodyPr spcFirstLastPara="1" wrap="square" lIns="121900" tIns="60925" rIns="121900" bIns="60925" anchor="t" anchorCtr="0">
            <a:noAutofit/>
          </a:bodyPr>
          <a:lstStyle>
            <a:lvl1pPr marL="457200" lvl="0" indent="-381000" algn="l" rtl="0">
              <a:spcBef>
                <a:spcPts val="500"/>
              </a:spcBef>
              <a:spcAft>
                <a:spcPts val="0"/>
              </a:spcAft>
              <a:buClr>
                <a:schemeClr val="dk1"/>
              </a:buClr>
              <a:buSzPts val="2400"/>
              <a:buChar char="•"/>
              <a:defRPr/>
            </a:lvl1pPr>
            <a:lvl2pPr marL="914400" lvl="1" indent="-381000" algn="l" rtl="0">
              <a:spcBef>
                <a:spcPts val="500"/>
              </a:spcBef>
              <a:spcAft>
                <a:spcPts val="0"/>
              </a:spcAft>
              <a:buClr>
                <a:schemeClr val="dk1"/>
              </a:buClr>
              <a:buSzPts val="2400"/>
              <a:buChar char="–"/>
              <a:defRPr/>
            </a:lvl2pPr>
            <a:lvl3pPr marL="1371600" lvl="2" indent="-381000" algn="l" rtl="0">
              <a:spcBef>
                <a:spcPts val="500"/>
              </a:spcBef>
              <a:spcAft>
                <a:spcPts val="0"/>
              </a:spcAft>
              <a:buClr>
                <a:schemeClr val="dk1"/>
              </a:buClr>
              <a:buSzPts val="2400"/>
              <a:buChar char="•"/>
              <a:defRPr/>
            </a:lvl3pPr>
            <a:lvl4pPr marL="1828800" lvl="3" indent="-381000" algn="l" rtl="0">
              <a:spcBef>
                <a:spcPts val="500"/>
              </a:spcBef>
              <a:spcAft>
                <a:spcPts val="0"/>
              </a:spcAft>
              <a:buClr>
                <a:schemeClr val="dk1"/>
              </a:buClr>
              <a:buSzPts val="2400"/>
              <a:buChar char="–"/>
              <a:defRPr/>
            </a:lvl4pPr>
            <a:lvl5pPr marL="2286000" lvl="4" indent="-381000" algn="l" rtl="0">
              <a:spcBef>
                <a:spcPts val="500"/>
              </a:spcBef>
              <a:spcAft>
                <a:spcPts val="0"/>
              </a:spcAft>
              <a:buClr>
                <a:schemeClr val="dk1"/>
              </a:buClr>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38" name="Google Shape;138;g811828d144_0_259"/>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39" name="Google Shape;139;g811828d144_0_259"/>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140" name="Google Shape;140;g811828d144_0_259"/>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64"/>
          <p:cNvSpPr/>
          <p:nvPr/>
        </p:nvSpPr>
        <p:spPr>
          <a:xfrm>
            <a:off x="-100" y="6727600"/>
            <a:ext cx="12192000" cy="1305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1" name="Google Shape;31;p64"/>
          <p:cNvSpPr txBox="1">
            <a:spLocks noGrp="1"/>
          </p:cNvSpPr>
          <p:nvPr>
            <p:ph type="title"/>
          </p:nvPr>
        </p:nvSpPr>
        <p:spPr>
          <a:xfrm>
            <a:off x="415600" y="593367"/>
            <a:ext cx="11360700" cy="943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600"/>
              <a:buNone/>
              <a:defRPr/>
            </a:lvl1pPr>
            <a:lvl2pPr lvl="1" algn="l" rtl="0">
              <a:lnSpc>
                <a:spcPct val="100000"/>
              </a:lnSpc>
              <a:spcBef>
                <a:spcPts val="0"/>
              </a:spcBef>
              <a:spcAft>
                <a:spcPts val="0"/>
              </a:spcAft>
              <a:buSzPts val="3600"/>
              <a:buNone/>
              <a:defRPr/>
            </a:lvl2pPr>
            <a:lvl3pPr lvl="2" algn="l" rtl="0">
              <a:lnSpc>
                <a:spcPct val="100000"/>
              </a:lnSpc>
              <a:spcBef>
                <a:spcPts val="0"/>
              </a:spcBef>
              <a:spcAft>
                <a:spcPts val="0"/>
              </a:spcAft>
              <a:buSzPts val="3600"/>
              <a:buNone/>
              <a:defRPr/>
            </a:lvl3pPr>
            <a:lvl4pPr lvl="3" algn="l" rtl="0">
              <a:lnSpc>
                <a:spcPct val="100000"/>
              </a:lnSpc>
              <a:spcBef>
                <a:spcPts val="0"/>
              </a:spcBef>
              <a:spcAft>
                <a:spcPts val="0"/>
              </a:spcAft>
              <a:buSzPts val="3600"/>
              <a:buNone/>
              <a:defRPr/>
            </a:lvl4pPr>
            <a:lvl5pPr lvl="4" algn="l" rtl="0">
              <a:lnSpc>
                <a:spcPct val="100000"/>
              </a:lnSpc>
              <a:spcBef>
                <a:spcPts val="0"/>
              </a:spcBef>
              <a:spcAft>
                <a:spcPts val="0"/>
              </a:spcAft>
              <a:buSzPts val="3600"/>
              <a:buNone/>
              <a:defRPr/>
            </a:lvl5pPr>
            <a:lvl6pPr lvl="5" algn="l" rtl="0">
              <a:lnSpc>
                <a:spcPct val="100000"/>
              </a:lnSpc>
              <a:spcBef>
                <a:spcPts val="0"/>
              </a:spcBef>
              <a:spcAft>
                <a:spcPts val="0"/>
              </a:spcAft>
              <a:buSzPts val="3600"/>
              <a:buNone/>
              <a:defRPr/>
            </a:lvl6pPr>
            <a:lvl7pPr lvl="6" algn="l" rtl="0">
              <a:lnSpc>
                <a:spcPct val="100000"/>
              </a:lnSpc>
              <a:spcBef>
                <a:spcPts val="0"/>
              </a:spcBef>
              <a:spcAft>
                <a:spcPts val="0"/>
              </a:spcAft>
              <a:buSzPts val="3600"/>
              <a:buNone/>
              <a:defRPr/>
            </a:lvl7pPr>
            <a:lvl8pPr lvl="7" algn="l" rtl="0">
              <a:lnSpc>
                <a:spcPct val="100000"/>
              </a:lnSpc>
              <a:spcBef>
                <a:spcPts val="0"/>
              </a:spcBef>
              <a:spcAft>
                <a:spcPts val="0"/>
              </a:spcAft>
              <a:buSzPts val="3600"/>
              <a:buNone/>
              <a:defRPr/>
            </a:lvl8pPr>
            <a:lvl9pPr lvl="8" algn="l" rtl="0">
              <a:lnSpc>
                <a:spcPct val="100000"/>
              </a:lnSpc>
              <a:spcBef>
                <a:spcPts val="0"/>
              </a:spcBef>
              <a:spcAft>
                <a:spcPts val="0"/>
              </a:spcAft>
              <a:buSzPts val="3600"/>
              <a:buNone/>
              <a:defRPr/>
            </a:lvl9pPr>
          </a:lstStyle>
          <a:p>
            <a:endParaRPr/>
          </a:p>
        </p:txBody>
      </p:sp>
      <p:sp>
        <p:nvSpPr>
          <p:cNvPr id="32" name="Google Shape;32;p64"/>
          <p:cNvSpPr txBox="1">
            <a:spLocks noGrp="1"/>
          </p:cNvSpPr>
          <p:nvPr>
            <p:ph type="body" idx="1"/>
          </p:nvPr>
        </p:nvSpPr>
        <p:spPr>
          <a:xfrm>
            <a:off x="415600" y="1688433"/>
            <a:ext cx="11360700" cy="44037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2133"/>
              </a:spcBef>
              <a:spcAft>
                <a:spcPts val="0"/>
              </a:spcAft>
              <a:buSzPts val="1400"/>
              <a:buChar char="○"/>
              <a:defRPr/>
            </a:lvl2pPr>
            <a:lvl3pPr marL="1371600" lvl="2" indent="-317500" algn="l" rtl="0">
              <a:lnSpc>
                <a:spcPct val="115000"/>
              </a:lnSpc>
              <a:spcBef>
                <a:spcPts val="2133"/>
              </a:spcBef>
              <a:spcAft>
                <a:spcPts val="0"/>
              </a:spcAft>
              <a:buSzPts val="1400"/>
              <a:buChar char="■"/>
              <a:defRPr/>
            </a:lvl3pPr>
            <a:lvl4pPr marL="1828800" lvl="3" indent="-317500" algn="l" rtl="0">
              <a:lnSpc>
                <a:spcPct val="115000"/>
              </a:lnSpc>
              <a:spcBef>
                <a:spcPts val="2133"/>
              </a:spcBef>
              <a:spcAft>
                <a:spcPts val="0"/>
              </a:spcAft>
              <a:buSzPts val="1400"/>
              <a:buChar char="●"/>
              <a:defRPr/>
            </a:lvl4pPr>
            <a:lvl5pPr marL="2286000" lvl="4" indent="-317500" algn="l" rtl="0">
              <a:lnSpc>
                <a:spcPct val="115000"/>
              </a:lnSpc>
              <a:spcBef>
                <a:spcPts val="2133"/>
              </a:spcBef>
              <a:spcAft>
                <a:spcPts val="0"/>
              </a:spcAft>
              <a:buSzPts val="1400"/>
              <a:buChar char="○"/>
              <a:defRPr/>
            </a:lvl5pPr>
            <a:lvl6pPr marL="2743200" lvl="5" indent="-317500" algn="l" rtl="0">
              <a:lnSpc>
                <a:spcPct val="115000"/>
              </a:lnSpc>
              <a:spcBef>
                <a:spcPts val="2133"/>
              </a:spcBef>
              <a:spcAft>
                <a:spcPts val="0"/>
              </a:spcAft>
              <a:buSzPts val="1400"/>
              <a:buChar char="■"/>
              <a:defRPr/>
            </a:lvl6pPr>
            <a:lvl7pPr marL="3200400" lvl="6" indent="-317500" algn="l" rtl="0">
              <a:lnSpc>
                <a:spcPct val="115000"/>
              </a:lnSpc>
              <a:spcBef>
                <a:spcPts val="2133"/>
              </a:spcBef>
              <a:spcAft>
                <a:spcPts val="0"/>
              </a:spcAft>
              <a:buSzPts val="1400"/>
              <a:buChar char="●"/>
              <a:defRPr/>
            </a:lvl7pPr>
            <a:lvl8pPr marL="3657600" lvl="7" indent="-317500" algn="l" rtl="0">
              <a:lnSpc>
                <a:spcPct val="115000"/>
              </a:lnSpc>
              <a:spcBef>
                <a:spcPts val="2133"/>
              </a:spcBef>
              <a:spcAft>
                <a:spcPts val="0"/>
              </a:spcAft>
              <a:buSzPts val="1400"/>
              <a:buChar char="○"/>
              <a:defRPr/>
            </a:lvl8pPr>
            <a:lvl9pPr marL="4114800" lvl="8" indent="-317500" algn="l" rtl="0">
              <a:lnSpc>
                <a:spcPct val="115000"/>
              </a:lnSpc>
              <a:spcBef>
                <a:spcPts val="2133"/>
              </a:spcBef>
              <a:spcAft>
                <a:spcPts val="2133"/>
              </a:spcAft>
              <a:buSzPts val="1400"/>
              <a:buChar char="■"/>
              <a:defRPr/>
            </a:lvl9pPr>
          </a:lstStyle>
          <a:p>
            <a:endParaRPr/>
          </a:p>
        </p:txBody>
      </p:sp>
      <p:sp>
        <p:nvSpPr>
          <p:cNvPr id="33" name="Google Shape;33;p64"/>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1pPr>
            <a:lvl2pPr marL="0" lvl="1"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2pPr>
            <a:lvl3pPr marL="0" lvl="2"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3pPr>
            <a:lvl4pPr marL="0" lvl="3"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4pPr>
            <a:lvl5pPr marL="0" lvl="4"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5pPr>
            <a:lvl6pPr marL="0" lvl="5"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6pPr>
            <a:lvl7pPr marL="0" lvl="6"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7pPr>
            <a:lvl8pPr marL="0" lvl="7"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8pPr>
            <a:lvl9pPr marL="0" lvl="8"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
        <p:cNvGrpSpPr/>
        <p:nvPr/>
      </p:nvGrpSpPr>
      <p:grpSpPr>
        <a:xfrm>
          <a:off x="0" y="0"/>
          <a:ext cx="0" cy="0"/>
          <a:chOff x="0" y="0"/>
          <a:chExt cx="0" cy="0"/>
        </a:xfrm>
      </p:grpSpPr>
      <p:sp>
        <p:nvSpPr>
          <p:cNvPr id="35" name="Google Shape;35;p65"/>
          <p:cNvSpPr/>
          <p:nvPr/>
        </p:nvSpPr>
        <p:spPr>
          <a:xfrm>
            <a:off x="6096000" y="0"/>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36" name="Google Shape;36;p65"/>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37" name="Google Shape;37;p65"/>
          <p:cNvSpPr txBox="1">
            <a:spLocks noGrp="1"/>
          </p:cNvSpPr>
          <p:nvPr>
            <p:ph type="title"/>
          </p:nvPr>
        </p:nvSpPr>
        <p:spPr>
          <a:xfrm>
            <a:off x="354000" y="1386233"/>
            <a:ext cx="5393700" cy="2234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38" name="Google Shape;38;p65"/>
          <p:cNvSpPr txBox="1">
            <a:spLocks noGrp="1"/>
          </p:cNvSpPr>
          <p:nvPr>
            <p:ph type="subTitle" idx="1"/>
          </p:nvPr>
        </p:nvSpPr>
        <p:spPr>
          <a:xfrm>
            <a:off x="354000" y="3635833"/>
            <a:ext cx="5393700" cy="164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9" name="Google Shape;39;p65"/>
          <p:cNvSpPr txBox="1">
            <a:spLocks noGrp="1"/>
          </p:cNvSpPr>
          <p:nvPr>
            <p:ph type="body" idx="2"/>
          </p:nvPr>
        </p:nvSpPr>
        <p:spPr>
          <a:xfrm>
            <a:off x="6586000" y="965600"/>
            <a:ext cx="5115900" cy="49269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lt1"/>
              </a:buClr>
              <a:buSzPts val="1800"/>
              <a:buChar char="●"/>
              <a:defRPr>
                <a:solidFill>
                  <a:schemeClr val="lt1"/>
                </a:solidFill>
              </a:defRPr>
            </a:lvl1pPr>
            <a:lvl2pPr marL="914400" lvl="1" indent="-317500" algn="l" rtl="0">
              <a:lnSpc>
                <a:spcPct val="115000"/>
              </a:lnSpc>
              <a:spcBef>
                <a:spcPts val="2133"/>
              </a:spcBef>
              <a:spcAft>
                <a:spcPts val="0"/>
              </a:spcAft>
              <a:buClr>
                <a:schemeClr val="lt1"/>
              </a:buClr>
              <a:buSzPts val="1400"/>
              <a:buChar char="○"/>
              <a:defRPr>
                <a:solidFill>
                  <a:schemeClr val="lt1"/>
                </a:solidFill>
              </a:defRPr>
            </a:lvl2pPr>
            <a:lvl3pPr marL="1371600" lvl="2" indent="-317500" algn="l" rtl="0">
              <a:lnSpc>
                <a:spcPct val="115000"/>
              </a:lnSpc>
              <a:spcBef>
                <a:spcPts val="2133"/>
              </a:spcBef>
              <a:spcAft>
                <a:spcPts val="0"/>
              </a:spcAft>
              <a:buClr>
                <a:schemeClr val="lt1"/>
              </a:buClr>
              <a:buSzPts val="1400"/>
              <a:buChar char="■"/>
              <a:defRPr>
                <a:solidFill>
                  <a:schemeClr val="lt1"/>
                </a:solidFill>
              </a:defRPr>
            </a:lvl3pPr>
            <a:lvl4pPr marL="1828800" lvl="3" indent="-317500" algn="l" rtl="0">
              <a:lnSpc>
                <a:spcPct val="115000"/>
              </a:lnSpc>
              <a:spcBef>
                <a:spcPts val="2133"/>
              </a:spcBef>
              <a:spcAft>
                <a:spcPts val="0"/>
              </a:spcAft>
              <a:buClr>
                <a:schemeClr val="lt1"/>
              </a:buClr>
              <a:buSzPts val="1400"/>
              <a:buChar char="●"/>
              <a:defRPr>
                <a:solidFill>
                  <a:schemeClr val="lt1"/>
                </a:solidFill>
              </a:defRPr>
            </a:lvl4pPr>
            <a:lvl5pPr marL="2286000" lvl="4" indent="-317500" algn="l" rtl="0">
              <a:lnSpc>
                <a:spcPct val="115000"/>
              </a:lnSpc>
              <a:spcBef>
                <a:spcPts val="2133"/>
              </a:spcBef>
              <a:spcAft>
                <a:spcPts val="0"/>
              </a:spcAft>
              <a:buClr>
                <a:schemeClr val="lt1"/>
              </a:buClr>
              <a:buSzPts val="1400"/>
              <a:buChar char="○"/>
              <a:defRPr>
                <a:solidFill>
                  <a:schemeClr val="lt1"/>
                </a:solidFill>
              </a:defRPr>
            </a:lvl5pPr>
            <a:lvl6pPr marL="2743200" lvl="5" indent="-317500" algn="l" rtl="0">
              <a:lnSpc>
                <a:spcPct val="115000"/>
              </a:lnSpc>
              <a:spcBef>
                <a:spcPts val="2133"/>
              </a:spcBef>
              <a:spcAft>
                <a:spcPts val="0"/>
              </a:spcAft>
              <a:buClr>
                <a:schemeClr val="lt1"/>
              </a:buClr>
              <a:buSzPts val="1400"/>
              <a:buChar char="■"/>
              <a:defRPr>
                <a:solidFill>
                  <a:schemeClr val="lt1"/>
                </a:solidFill>
              </a:defRPr>
            </a:lvl6pPr>
            <a:lvl7pPr marL="3200400" lvl="6" indent="-317500" algn="l" rtl="0">
              <a:lnSpc>
                <a:spcPct val="115000"/>
              </a:lnSpc>
              <a:spcBef>
                <a:spcPts val="2133"/>
              </a:spcBef>
              <a:spcAft>
                <a:spcPts val="0"/>
              </a:spcAft>
              <a:buClr>
                <a:schemeClr val="lt1"/>
              </a:buClr>
              <a:buSzPts val="1400"/>
              <a:buChar char="●"/>
              <a:defRPr>
                <a:solidFill>
                  <a:schemeClr val="lt1"/>
                </a:solidFill>
              </a:defRPr>
            </a:lvl7pPr>
            <a:lvl8pPr marL="3657600" lvl="7" indent="-317500" algn="l" rtl="0">
              <a:lnSpc>
                <a:spcPct val="115000"/>
              </a:lnSpc>
              <a:spcBef>
                <a:spcPts val="2133"/>
              </a:spcBef>
              <a:spcAft>
                <a:spcPts val="0"/>
              </a:spcAft>
              <a:buClr>
                <a:schemeClr val="lt1"/>
              </a:buClr>
              <a:buSzPts val="1400"/>
              <a:buChar char="○"/>
              <a:defRPr>
                <a:solidFill>
                  <a:schemeClr val="lt1"/>
                </a:solidFill>
              </a:defRPr>
            </a:lvl8pPr>
            <a:lvl9pPr marL="4114800" lvl="8" indent="-317500" algn="l" rtl="0">
              <a:lnSpc>
                <a:spcPct val="115000"/>
              </a:lnSpc>
              <a:spcBef>
                <a:spcPts val="2133"/>
              </a:spcBef>
              <a:spcAft>
                <a:spcPts val="2133"/>
              </a:spcAft>
              <a:buClr>
                <a:schemeClr val="lt1"/>
              </a:buClr>
              <a:buSzPts val="1400"/>
              <a:buChar char="■"/>
              <a:defRPr>
                <a:solidFill>
                  <a:schemeClr val="lt1"/>
                </a:solidFill>
              </a:defRPr>
            </a:lvl9pPr>
          </a:lstStyle>
          <a:p>
            <a:endParaRPr/>
          </a:p>
        </p:txBody>
      </p:sp>
      <p:sp>
        <p:nvSpPr>
          <p:cNvPr id="40" name="Google Shape;40;p6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1pPr>
            <a:lvl2pPr marL="0" lvl="1"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2pPr>
            <a:lvl3pPr marL="0" lvl="2"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3pPr>
            <a:lvl4pPr marL="0" lvl="3"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4pPr>
            <a:lvl5pPr marL="0" lvl="4"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5pPr>
            <a:lvl6pPr marL="0" lvl="5"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6pPr>
            <a:lvl7pPr marL="0" lvl="6"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7pPr>
            <a:lvl8pPr marL="0" lvl="7"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8pPr>
            <a:lvl9pPr marL="0" lvl="8" indent="0" algn="r" rtl="0">
              <a:buClr>
                <a:schemeClr val="lt1"/>
              </a:buClr>
              <a:buSzPts val="1333"/>
              <a:buFont typeface="Open Sans"/>
              <a:buNone/>
              <a:defRPr sz="1333"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
        <p:cNvGrpSpPr/>
        <p:nvPr/>
      </p:nvGrpSpPr>
      <p:grpSpPr>
        <a:xfrm>
          <a:off x="0" y="0"/>
          <a:ext cx="0" cy="0"/>
          <a:chOff x="0" y="0"/>
          <a:chExt cx="0" cy="0"/>
        </a:xfrm>
      </p:grpSpPr>
      <p:sp>
        <p:nvSpPr>
          <p:cNvPr id="42" name="Google Shape;42;p66"/>
          <p:cNvSpPr txBox="1">
            <a:spLocks noGrp="1"/>
          </p:cNvSpPr>
          <p:nvPr>
            <p:ph type="title"/>
          </p:nvPr>
        </p:nvSpPr>
        <p:spPr>
          <a:xfrm>
            <a:off x="415600" y="593367"/>
            <a:ext cx="11360700" cy="943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600"/>
              <a:buNone/>
              <a:defRPr/>
            </a:lvl1pPr>
            <a:lvl2pPr lvl="1" algn="l" rtl="0">
              <a:lnSpc>
                <a:spcPct val="100000"/>
              </a:lnSpc>
              <a:spcBef>
                <a:spcPts val="0"/>
              </a:spcBef>
              <a:spcAft>
                <a:spcPts val="0"/>
              </a:spcAft>
              <a:buSzPts val="3600"/>
              <a:buNone/>
              <a:defRPr/>
            </a:lvl2pPr>
            <a:lvl3pPr lvl="2" algn="l" rtl="0">
              <a:lnSpc>
                <a:spcPct val="100000"/>
              </a:lnSpc>
              <a:spcBef>
                <a:spcPts val="0"/>
              </a:spcBef>
              <a:spcAft>
                <a:spcPts val="0"/>
              </a:spcAft>
              <a:buSzPts val="3600"/>
              <a:buNone/>
              <a:defRPr/>
            </a:lvl3pPr>
            <a:lvl4pPr lvl="3" algn="l" rtl="0">
              <a:lnSpc>
                <a:spcPct val="100000"/>
              </a:lnSpc>
              <a:spcBef>
                <a:spcPts val="0"/>
              </a:spcBef>
              <a:spcAft>
                <a:spcPts val="0"/>
              </a:spcAft>
              <a:buSzPts val="3600"/>
              <a:buNone/>
              <a:defRPr/>
            </a:lvl4pPr>
            <a:lvl5pPr lvl="4" algn="l" rtl="0">
              <a:lnSpc>
                <a:spcPct val="100000"/>
              </a:lnSpc>
              <a:spcBef>
                <a:spcPts val="0"/>
              </a:spcBef>
              <a:spcAft>
                <a:spcPts val="0"/>
              </a:spcAft>
              <a:buSzPts val="3600"/>
              <a:buNone/>
              <a:defRPr/>
            </a:lvl5pPr>
            <a:lvl6pPr lvl="5" algn="l" rtl="0">
              <a:lnSpc>
                <a:spcPct val="100000"/>
              </a:lnSpc>
              <a:spcBef>
                <a:spcPts val="0"/>
              </a:spcBef>
              <a:spcAft>
                <a:spcPts val="0"/>
              </a:spcAft>
              <a:buSzPts val="3600"/>
              <a:buNone/>
              <a:defRPr/>
            </a:lvl6pPr>
            <a:lvl7pPr lvl="6" algn="l" rtl="0">
              <a:lnSpc>
                <a:spcPct val="100000"/>
              </a:lnSpc>
              <a:spcBef>
                <a:spcPts val="0"/>
              </a:spcBef>
              <a:spcAft>
                <a:spcPts val="0"/>
              </a:spcAft>
              <a:buSzPts val="3600"/>
              <a:buNone/>
              <a:defRPr/>
            </a:lvl7pPr>
            <a:lvl8pPr lvl="7" algn="l" rtl="0">
              <a:lnSpc>
                <a:spcPct val="100000"/>
              </a:lnSpc>
              <a:spcBef>
                <a:spcPts val="0"/>
              </a:spcBef>
              <a:spcAft>
                <a:spcPts val="0"/>
              </a:spcAft>
              <a:buSzPts val="3600"/>
              <a:buNone/>
              <a:defRPr/>
            </a:lvl8pPr>
            <a:lvl9pPr lvl="8" algn="l" rtl="0">
              <a:lnSpc>
                <a:spcPct val="100000"/>
              </a:lnSpc>
              <a:spcBef>
                <a:spcPts val="0"/>
              </a:spcBef>
              <a:spcAft>
                <a:spcPts val="0"/>
              </a:spcAft>
              <a:buSzPts val="3600"/>
              <a:buNone/>
              <a:defRPr/>
            </a:lvl9pPr>
          </a:lstStyle>
          <a:p>
            <a:endParaRPr/>
          </a:p>
        </p:txBody>
      </p:sp>
      <p:sp>
        <p:nvSpPr>
          <p:cNvPr id="43" name="Google Shape;43;p66"/>
          <p:cNvSpPr txBox="1">
            <a:spLocks noGrp="1"/>
          </p:cNvSpPr>
          <p:nvPr>
            <p:ph type="body" idx="1"/>
          </p:nvPr>
        </p:nvSpPr>
        <p:spPr>
          <a:xfrm>
            <a:off x="415600" y="1688233"/>
            <a:ext cx="5333100" cy="44037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867"/>
            </a:lvl1pPr>
            <a:lvl2pPr marL="914400" lvl="1" indent="-304800" algn="l" rtl="0">
              <a:lnSpc>
                <a:spcPct val="115000"/>
              </a:lnSpc>
              <a:spcBef>
                <a:spcPts val="2133"/>
              </a:spcBef>
              <a:spcAft>
                <a:spcPts val="0"/>
              </a:spcAft>
              <a:buSzPts val="1200"/>
              <a:buChar char="○"/>
              <a:defRPr sz="1600"/>
            </a:lvl2pPr>
            <a:lvl3pPr marL="1371600" lvl="2" indent="-304800" algn="l" rtl="0">
              <a:lnSpc>
                <a:spcPct val="115000"/>
              </a:lnSpc>
              <a:spcBef>
                <a:spcPts val="2133"/>
              </a:spcBef>
              <a:spcAft>
                <a:spcPts val="0"/>
              </a:spcAft>
              <a:buSzPts val="1200"/>
              <a:buChar char="■"/>
              <a:defRPr sz="1600"/>
            </a:lvl3pPr>
            <a:lvl4pPr marL="1828800" lvl="3" indent="-304800" algn="l" rtl="0">
              <a:lnSpc>
                <a:spcPct val="115000"/>
              </a:lnSpc>
              <a:spcBef>
                <a:spcPts val="2133"/>
              </a:spcBef>
              <a:spcAft>
                <a:spcPts val="0"/>
              </a:spcAft>
              <a:buSzPts val="1200"/>
              <a:buChar char="●"/>
              <a:defRPr sz="1600"/>
            </a:lvl4pPr>
            <a:lvl5pPr marL="2286000" lvl="4" indent="-304800" algn="l" rtl="0">
              <a:lnSpc>
                <a:spcPct val="115000"/>
              </a:lnSpc>
              <a:spcBef>
                <a:spcPts val="2133"/>
              </a:spcBef>
              <a:spcAft>
                <a:spcPts val="0"/>
              </a:spcAft>
              <a:buSzPts val="1200"/>
              <a:buChar char="○"/>
              <a:defRPr sz="1600"/>
            </a:lvl5pPr>
            <a:lvl6pPr marL="2743200" lvl="5" indent="-304800" algn="l" rtl="0">
              <a:lnSpc>
                <a:spcPct val="115000"/>
              </a:lnSpc>
              <a:spcBef>
                <a:spcPts val="2133"/>
              </a:spcBef>
              <a:spcAft>
                <a:spcPts val="0"/>
              </a:spcAft>
              <a:buSzPts val="1200"/>
              <a:buChar char="■"/>
              <a:defRPr sz="1600"/>
            </a:lvl6pPr>
            <a:lvl7pPr marL="3200400" lvl="6" indent="-304800" algn="l" rtl="0">
              <a:lnSpc>
                <a:spcPct val="115000"/>
              </a:lnSpc>
              <a:spcBef>
                <a:spcPts val="2133"/>
              </a:spcBef>
              <a:spcAft>
                <a:spcPts val="0"/>
              </a:spcAft>
              <a:buSzPts val="1200"/>
              <a:buChar char="●"/>
              <a:defRPr sz="1600"/>
            </a:lvl7pPr>
            <a:lvl8pPr marL="3657600" lvl="7" indent="-304800" algn="l" rtl="0">
              <a:lnSpc>
                <a:spcPct val="115000"/>
              </a:lnSpc>
              <a:spcBef>
                <a:spcPts val="2133"/>
              </a:spcBef>
              <a:spcAft>
                <a:spcPts val="0"/>
              </a:spcAft>
              <a:buSzPts val="1200"/>
              <a:buChar char="○"/>
              <a:defRPr sz="1600"/>
            </a:lvl8pPr>
            <a:lvl9pPr marL="4114800" lvl="8" indent="-304800" algn="l" rtl="0">
              <a:lnSpc>
                <a:spcPct val="115000"/>
              </a:lnSpc>
              <a:spcBef>
                <a:spcPts val="2133"/>
              </a:spcBef>
              <a:spcAft>
                <a:spcPts val="2133"/>
              </a:spcAft>
              <a:buSzPts val="1200"/>
              <a:buChar char="■"/>
              <a:defRPr sz="1600"/>
            </a:lvl9pPr>
          </a:lstStyle>
          <a:p>
            <a:endParaRPr/>
          </a:p>
        </p:txBody>
      </p:sp>
      <p:sp>
        <p:nvSpPr>
          <p:cNvPr id="44" name="Google Shape;44;p66"/>
          <p:cNvSpPr txBox="1">
            <a:spLocks noGrp="1"/>
          </p:cNvSpPr>
          <p:nvPr>
            <p:ph type="body" idx="2"/>
          </p:nvPr>
        </p:nvSpPr>
        <p:spPr>
          <a:xfrm>
            <a:off x="6443200" y="1688233"/>
            <a:ext cx="5333100" cy="44037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867"/>
            </a:lvl1pPr>
            <a:lvl2pPr marL="914400" lvl="1" indent="-304800" algn="l" rtl="0">
              <a:lnSpc>
                <a:spcPct val="115000"/>
              </a:lnSpc>
              <a:spcBef>
                <a:spcPts val="2133"/>
              </a:spcBef>
              <a:spcAft>
                <a:spcPts val="0"/>
              </a:spcAft>
              <a:buSzPts val="1200"/>
              <a:buChar char="○"/>
              <a:defRPr sz="1600"/>
            </a:lvl2pPr>
            <a:lvl3pPr marL="1371600" lvl="2" indent="-304800" algn="l" rtl="0">
              <a:lnSpc>
                <a:spcPct val="115000"/>
              </a:lnSpc>
              <a:spcBef>
                <a:spcPts val="2133"/>
              </a:spcBef>
              <a:spcAft>
                <a:spcPts val="0"/>
              </a:spcAft>
              <a:buSzPts val="1200"/>
              <a:buChar char="■"/>
              <a:defRPr sz="1600"/>
            </a:lvl3pPr>
            <a:lvl4pPr marL="1828800" lvl="3" indent="-304800" algn="l" rtl="0">
              <a:lnSpc>
                <a:spcPct val="115000"/>
              </a:lnSpc>
              <a:spcBef>
                <a:spcPts val="2133"/>
              </a:spcBef>
              <a:spcAft>
                <a:spcPts val="0"/>
              </a:spcAft>
              <a:buSzPts val="1200"/>
              <a:buChar char="●"/>
              <a:defRPr sz="1600"/>
            </a:lvl4pPr>
            <a:lvl5pPr marL="2286000" lvl="4" indent="-304800" algn="l" rtl="0">
              <a:lnSpc>
                <a:spcPct val="115000"/>
              </a:lnSpc>
              <a:spcBef>
                <a:spcPts val="2133"/>
              </a:spcBef>
              <a:spcAft>
                <a:spcPts val="0"/>
              </a:spcAft>
              <a:buSzPts val="1200"/>
              <a:buChar char="○"/>
              <a:defRPr sz="1600"/>
            </a:lvl5pPr>
            <a:lvl6pPr marL="2743200" lvl="5" indent="-304800" algn="l" rtl="0">
              <a:lnSpc>
                <a:spcPct val="115000"/>
              </a:lnSpc>
              <a:spcBef>
                <a:spcPts val="2133"/>
              </a:spcBef>
              <a:spcAft>
                <a:spcPts val="0"/>
              </a:spcAft>
              <a:buSzPts val="1200"/>
              <a:buChar char="■"/>
              <a:defRPr sz="1600"/>
            </a:lvl6pPr>
            <a:lvl7pPr marL="3200400" lvl="6" indent="-304800" algn="l" rtl="0">
              <a:lnSpc>
                <a:spcPct val="115000"/>
              </a:lnSpc>
              <a:spcBef>
                <a:spcPts val="2133"/>
              </a:spcBef>
              <a:spcAft>
                <a:spcPts val="0"/>
              </a:spcAft>
              <a:buSzPts val="1200"/>
              <a:buChar char="●"/>
              <a:defRPr sz="1600"/>
            </a:lvl7pPr>
            <a:lvl8pPr marL="3657600" lvl="7" indent="-304800" algn="l" rtl="0">
              <a:lnSpc>
                <a:spcPct val="115000"/>
              </a:lnSpc>
              <a:spcBef>
                <a:spcPts val="2133"/>
              </a:spcBef>
              <a:spcAft>
                <a:spcPts val="0"/>
              </a:spcAft>
              <a:buSzPts val="1200"/>
              <a:buChar char="○"/>
              <a:defRPr sz="1600"/>
            </a:lvl8pPr>
            <a:lvl9pPr marL="4114800" lvl="8" indent="-304800" algn="l" rtl="0">
              <a:lnSpc>
                <a:spcPct val="115000"/>
              </a:lnSpc>
              <a:spcBef>
                <a:spcPts val="2133"/>
              </a:spcBef>
              <a:spcAft>
                <a:spcPts val="2133"/>
              </a:spcAft>
              <a:buSzPts val="1200"/>
              <a:buChar char="■"/>
              <a:defRPr sz="1600"/>
            </a:lvl9pPr>
          </a:lstStyle>
          <a:p>
            <a:endParaRPr/>
          </a:p>
        </p:txBody>
      </p:sp>
      <p:sp>
        <p:nvSpPr>
          <p:cNvPr id="45" name="Google Shape;45;p66"/>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1333"/>
              <a:buFont typeface="Open Sans"/>
              <a:buNone/>
              <a:defRPr sz="1333">
                <a:solidFill>
                  <a:schemeClr val="dk2"/>
                </a:solidFill>
                <a:latin typeface="Open Sans"/>
                <a:ea typeface="Open Sans"/>
                <a:cs typeface="Open Sans"/>
                <a:sym typeface="Open Sans"/>
              </a:defRPr>
            </a:lvl1pPr>
            <a:lvl2pPr marL="0" lvl="1" indent="0" algn="r" rtl="0">
              <a:buClr>
                <a:schemeClr val="dk2"/>
              </a:buClr>
              <a:buSzPts val="1333"/>
              <a:buFont typeface="Open Sans"/>
              <a:buNone/>
              <a:defRPr sz="1333">
                <a:solidFill>
                  <a:schemeClr val="dk2"/>
                </a:solidFill>
                <a:latin typeface="Open Sans"/>
                <a:ea typeface="Open Sans"/>
                <a:cs typeface="Open Sans"/>
                <a:sym typeface="Open Sans"/>
              </a:defRPr>
            </a:lvl2pPr>
            <a:lvl3pPr marL="0" lvl="2" indent="0" algn="r" rtl="0">
              <a:buClr>
                <a:schemeClr val="dk2"/>
              </a:buClr>
              <a:buSzPts val="1333"/>
              <a:buFont typeface="Open Sans"/>
              <a:buNone/>
              <a:defRPr sz="1333">
                <a:solidFill>
                  <a:schemeClr val="dk2"/>
                </a:solidFill>
                <a:latin typeface="Open Sans"/>
                <a:ea typeface="Open Sans"/>
                <a:cs typeface="Open Sans"/>
                <a:sym typeface="Open Sans"/>
              </a:defRPr>
            </a:lvl3pPr>
            <a:lvl4pPr marL="0" lvl="3" indent="0" algn="r" rtl="0">
              <a:buClr>
                <a:schemeClr val="dk2"/>
              </a:buClr>
              <a:buSzPts val="1333"/>
              <a:buFont typeface="Open Sans"/>
              <a:buNone/>
              <a:defRPr sz="1333">
                <a:solidFill>
                  <a:schemeClr val="dk2"/>
                </a:solidFill>
                <a:latin typeface="Open Sans"/>
                <a:ea typeface="Open Sans"/>
                <a:cs typeface="Open Sans"/>
                <a:sym typeface="Open Sans"/>
              </a:defRPr>
            </a:lvl4pPr>
            <a:lvl5pPr marL="0" lvl="4" indent="0" algn="r" rtl="0">
              <a:buClr>
                <a:schemeClr val="dk2"/>
              </a:buClr>
              <a:buSzPts val="1333"/>
              <a:buFont typeface="Open Sans"/>
              <a:buNone/>
              <a:defRPr sz="1333">
                <a:solidFill>
                  <a:schemeClr val="dk2"/>
                </a:solidFill>
                <a:latin typeface="Open Sans"/>
                <a:ea typeface="Open Sans"/>
                <a:cs typeface="Open Sans"/>
                <a:sym typeface="Open Sans"/>
              </a:defRPr>
            </a:lvl5pPr>
            <a:lvl6pPr marL="0" lvl="5" indent="0" algn="r" rtl="0">
              <a:buClr>
                <a:schemeClr val="dk2"/>
              </a:buClr>
              <a:buSzPts val="1333"/>
              <a:buFont typeface="Open Sans"/>
              <a:buNone/>
              <a:defRPr sz="1333">
                <a:solidFill>
                  <a:schemeClr val="dk2"/>
                </a:solidFill>
                <a:latin typeface="Open Sans"/>
                <a:ea typeface="Open Sans"/>
                <a:cs typeface="Open Sans"/>
                <a:sym typeface="Open Sans"/>
              </a:defRPr>
            </a:lvl6pPr>
            <a:lvl7pPr marL="0" lvl="6" indent="0" algn="r" rtl="0">
              <a:buClr>
                <a:schemeClr val="dk2"/>
              </a:buClr>
              <a:buSzPts val="1333"/>
              <a:buFont typeface="Open Sans"/>
              <a:buNone/>
              <a:defRPr sz="1333">
                <a:solidFill>
                  <a:schemeClr val="dk2"/>
                </a:solidFill>
                <a:latin typeface="Open Sans"/>
                <a:ea typeface="Open Sans"/>
                <a:cs typeface="Open Sans"/>
                <a:sym typeface="Open Sans"/>
              </a:defRPr>
            </a:lvl7pPr>
            <a:lvl8pPr marL="0" lvl="7" indent="0" algn="r" rtl="0">
              <a:buClr>
                <a:schemeClr val="dk2"/>
              </a:buClr>
              <a:buSzPts val="1333"/>
              <a:buFont typeface="Open Sans"/>
              <a:buNone/>
              <a:defRPr sz="1333">
                <a:solidFill>
                  <a:schemeClr val="dk2"/>
                </a:solidFill>
                <a:latin typeface="Open Sans"/>
                <a:ea typeface="Open Sans"/>
                <a:cs typeface="Open Sans"/>
                <a:sym typeface="Open Sans"/>
              </a:defRPr>
            </a:lvl8pPr>
            <a:lvl9pPr marL="0" lvl="8" indent="0" algn="r" rtl="0">
              <a:buClr>
                <a:schemeClr val="dk2"/>
              </a:buClr>
              <a:buSzPts val="1333"/>
              <a:buFont typeface="Open Sans"/>
              <a:buNone/>
              <a:defRPr sz="1333">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67"/>
          <p:cNvSpPr txBox="1">
            <a:spLocks noGrp="1"/>
          </p:cNvSpPr>
          <p:nvPr>
            <p:ph type="title"/>
          </p:nvPr>
        </p:nvSpPr>
        <p:spPr>
          <a:xfrm>
            <a:off x="415600" y="593367"/>
            <a:ext cx="11360700" cy="943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600"/>
              <a:buNone/>
              <a:defRPr/>
            </a:lvl1pPr>
            <a:lvl2pPr lvl="1" algn="l" rtl="0">
              <a:lnSpc>
                <a:spcPct val="100000"/>
              </a:lnSpc>
              <a:spcBef>
                <a:spcPts val="0"/>
              </a:spcBef>
              <a:spcAft>
                <a:spcPts val="0"/>
              </a:spcAft>
              <a:buSzPts val="3600"/>
              <a:buNone/>
              <a:defRPr/>
            </a:lvl2pPr>
            <a:lvl3pPr lvl="2" algn="l" rtl="0">
              <a:lnSpc>
                <a:spcPct val="100000"/>
              </a:lnSpc>
              <a:spcBef>
                <a:spcPts val="0"/>
              </a:spcBef>
              <a:spcAft>
                <a:spcPts val="0"/>
              </a:spcAft>
              <a:buSzPts val="3600"/>
              <a:buNone/>
              <a:defRPr/>
            </a:lvl3pPr>
            <a:lvl4pPr lvl="3" algn="l" rtl="0">
              <a:lnSpc>
                <a:spcPct val="100000"/>
              </a:lnSpc>
              <a:spcBef>
                <a:spcPts val="0"/>
              </a:spcBef>
              <a:spcAft>
                <a:spcPts val="0"/>
              </a:spcAft>
              <a:buSzPts val="3600"/>
              <a:buNone/>
              <a:defRPr/>
            </a:lvl4pPr>
            <a:lvl5pPr lvl="4" algn="l" rtl="0">
              <a:lnSpc>
                <a:spcPct val="100000"/>
              </a:lnSpc>
              <a:spcBef>
                <a:spcPts val="0"/>
              </a:spcBef>
              <a:spcAft>
                <a:spcPts val="0"/>
              </a:spcAft>
              <a:buSzPts val="3600"/>
              <a:buNone/>
              <a:defRPr/>
            </a:lvl5pPr>
            <a:lvl6pPr lvl="5" algn="l" rtl="0">
              <a:lnSpc>
                <a:spcPct val="100000"/>
              </a:lnSpc>
              <a:spcBef>
                <a:spcPts val="0"/>
              </a:spcBef>
              <a:spcAft>
                <a:spcPts val="0"/>
              </a:spcAft>
              <a:buSzPts val="3600"/>
              <a:buNone/>
              <a:defRPr/>
            </a:lvl6pPr>
            <a:lvl7pPr lvl="6" algn="l" rtl="0">
              <a:lnSpc>
                <a:spcPct val="100000"/>
              </a:lnSpc>
              <a:spcBef>
                <a:spcPts val="0"/>
              </a:spcBef>
              <a:spcAft>
                <a:spcPts val="0"/>
              </a:spcAft>
              <a:buSzPts val="3600"/>
              <a:buNone/>
              <a:defRPr/>
            </a:lvl7pPr>
            <a:lvl8pPr lvl="7" algn="l" rtl="0">
              <a:lnSpc>
                <a:spcPct val="100000"/>
              </a:lnSpc>
              <a:spcBef>
                <a:spcPts val="0"/>
              </a:spcBef>
              <a:spcAft>
                <a:spcPts val="0"/>
              </a:spcAft>
              <a:buSzPts val="3600"/>
              <a:buNone/>
              <a:defRPr/>
            </a:lvl8pPr>
            <a:lvl9pPr lvl="8" algn="l" rtl="0">
              <a:lnSpc>
                <a:spcPct val="100000"/>
              </a:lnSpc>
              <a:spcBef>
                <a:spcPts val="0"/>
              </a:spcBef>
              <a:spcAft>
                <a:spcPts val="0"/>
              </a:spcAft>
              <a:buSzPts val="3600"/>
              <a:buNone/>
              <a:defRPr/>
            </a:lvl9pPr>
          </a:lstStyle>
          <a:p>
            <a:endParaRPr/>
          </a:p>
        </p:txBody>
      </p:sp>
      <p:sp>
        <p:nvSpPr>
          <p:cNvPr id="48" name="Google Shape;48;p67"/>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1333"/>
              <a:buFont typeface="Open Sans"/>
              <a:buNone/>
              <a:defRPr sz="1333">
                <a:solidFill>
                  <a:schemeClr val="dk2"/>
                </a:solidFill>
                <a:latin typeface="Open Sans"/>
                <a:ea typeface="Open Sans"/>
                <a:cs typeface="Open Sans"/>
                <a:sym typeface="Open Sans"/>
              </a:defRPr>
            </a:lvl1pPr>
            <a:lvl2pPr marL="0" lvl="1" indent="0" algn="r" rtl="0">
              <a:buClr>
                <a:schemeClr val="dk2"/>
              </a:buClr>
              <a:buSzPts val="1333"/>
              <a:buFont typeface="Open Sans"/>
              <a:buNone/>
              <a:defRPr sz="1333">
                <a:solidFill>
                  <a:schemeClr val="dk2"/>
                </a:solidFill>
                <a:latin typeface="Open Sans"/>
                <a:ea typeface="Open Sans"/>
                <a:cs typeface="Open Sans"/>
                <a:sym typeface="Open Sans"/>
              </a:defRPr>
            </a:lvl2pPr>
            <a:lvl3pPr marL="0" lvl="2" indent="0" algn="r" rtl="0">
              <a:buClr>
                <a:schemeClr val="dk2"/>
              </a:buClr>
              <a:buSzPts val="1333"/>
              <a:buFont typeface="Open Sans"/>
              <a:buNone/>
              <a:defRPr sz="1333">
                <a:solidFill>
                  <a:schemeClr val="dk2"/>
                </a:solidFill>
                <a:latin typeface="Open Sans"/>
                <a:ea typeface="Open Sans"/>
                <a:cs typeface="Open Sans"/>
                <a:sym typeface="Open Sans"/>
              </a:defRPr>
            </a:lvl3pPr>
            <a:lvl4pPr marL="0" lvl="3" indent="0" algn="r" rtl="0">
              <a:buClr>
                <a:schemeClr val="dk2"/>
              </a:buClr>
              <a:buSzPts val="1333"/>
              <a:buFont typeface="Open Sans"/>
              <a:buNone/>
              <a:defRPr sz="1333">
                <a:solidFill>
                  <a:schemeClr val="dk2"/>
                </a:solidFill>
                <a:latin typeface="Open Sans"/>
                <a:ea typeface="Open Sans"/>
                <a:cs typeface="Open Sans"/>
                <a:sym typeface="Open Sans"/>
              </a:defRPr>
            </a:lvl4pPr>
            <a:lvl5pPr marL="0" lvl="4" indent="0" algn="r" rtl="0">
              <a:buClr>
                <a:schemeClr val="dk2"/>
              </a:buClr>
              <a:buSzPts val="1333"/>
              <a:buFont typeface="Open Sans"/>
              <a:buNone/>
              <a:defRPr sz="1333">
                <a:solidFill>
                  <a:schemeClr val="dk2"/>
                </a:solidFill>
                <a:latin typeface="Open Sans"/>
                <a:ea typeface="Open Sans"/>
                <a:cs typeface="Open Sans"/>
                <a:sym typeface="Open Sans"/>
              </a:defRPr>
            </a:lvl5pPr>
            <a:lvl6pPr marL="0" lvl="5" indent="0" algn="r" rtl="0">
              <a:buClr>
                <a:schemeClr val="dk2"/>
              </a:buClr>
              <a:buSzPts val="1333"/>
              <a:buFont typeface="Open Sans"/>
              <a:buNone/>
              <a:defRPr sz="1333">
                <a:solidFill>
                  <a:schemeClr val="dk2"/>
                </a:solidFill>
                <a:latin typeface="Open Sans"/>
                <a:ea typeface="Open Sans"/>
                <a:cs typeface="Open Sans"/>
                <a:sym typeface="Open Sans"/>
              </a:defRPr>
            </a:lvl6pPr>
            <a:lvl7pPr marL="0" lvl="6" indent="0" algn="r" rtl="0">
              <a:buClr>
                <a:schemeClr val="dk2"/>
              </a:buClr>
              <a:buSzPts val="1333"/>
              <a:buFont typeface="Open Sans"/>
              <a:buNone/>
              <a:defRPr sz="1333">
                <a:solidFill>
                  <a:schemeClr val="dk2"/>
                </a:solidFill>
                <a:latin typeface="Open Sans"/>
                <a:ea typeface="Open Sans"/>
                <a:cs typeface="Open Sans"/>
                <a:sym typeface="Open Sans"/>
              </a:defRPr>
            </a:lvl7pPr>
            <a:lvl8pPr marL="0" lvl="7" indent="0" algn="r" rtl="0">
              <a:buClr>
                <a:schemeClr val="dk2"/>
              </a:buClr>
              <a:buSzPts val="1333"/>
              <a:buFont typeface="Open Sans"/>
              <a:buNone/>
              <a:defRPr sz="1333">
                <a:solidFill>
                  <a:schemeClr val="dk2"/>
                </a:solidFill>
                <a:latin typeface="Open Sans"/>
                <a:ea typeface="Open Sans"/>
                <a:cs typeface="Open Sans"/>
                <a:sym typeface="Open Sans"/>
              </a:defRPr>
            </a:lvl8pPr>
            <a:lvl9pPr marL="0" lvl="8" indent="0" algn="r" rtl="0">
              <a:buClr>
                <a:schemeClr val="dk2"/>
              </a:buClr>
              <a:buSzPts val="1333"/>
              <a:buFont typeface="Open Sans"/>
              <a:buNone/>
              <a:defRPr sz="1333">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68"/>
          <p:cNvSpPr txBox="1">
            <a:spLocks noGrp="1"/>
          </p:cNvSpPr>
          <p:nvPr>
            <p:ph type="title"/>
          </p:nvPr>
        </p:nvSpPr>
        <p:spPr>
          <a:xfrm>
            <a:off x="415600" y="740800"/>
            <a:ext cx="3744000" cy="1007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3200"/>
            </a:lvl1pPr>
            <a:lvl2pPr lvl="1" algn="l" rtl="0">
              <a:lnSpc>
                <a:spcPct val="100000"/>
              </a:lnSpc>
              <a:spcBef>
                <a:spcPts val="0"/>
              </a:spcBef>
              <a:spcAft>
                <a:spcPts val="0"/>
              </a:spcAft>
              <a:buSzPts val="2400"/>
              <a:buNone/>
              <a:defRPr sz="3200"/>
            </a:lvl2pPr>
            <a:lvl3pPr lvl="2" algn="l" rtl="0">
              <a:lnSpc>
                <a:spcPct val="100000"/>
              </a:lnSpc>
              <a:spcBef>
                <a:spcPts val="0"/>
              </a:spcBef>
              <a:spcAft>
                <a:spcPts val="0"/>
              </a:spcAft>
              <a:buSzPts val="2400"/>
              <a:buNone/>
              <a:defRPr sz="3200"/>
            </a:lvl3pPr>
            <a:lvl4pPr lvl="3" algn="l" rtl="0">
              <a:lnSpc>
                <a:spcPct val="100000"/>
              </a:lnSpc>
              <a:spcBef>
                <a:spcPts val="0"/>
              </a:spcBef>
              <a:spcAft>
                <a:spcPts val="0"/>
              </a:spcAft>
              <a:buSzPts val="2400"/>
              <a:buNone/>
              <a:defRPr sz="3200"/>
            </a:lvl4pPr>
            <a:lvl5pPr lvl="4" algn="l" rtl="0">
              <a:lnSpc>
                <a:spcPct val="100000"/>
              </a:lnSpc>
              <a:spcBef>
                <a:spcPts val="0"/>
              </a:spcBef>
              <a:spcAft>
                <a:spcPts val="0"/>
              </a:spcAft>
              <a:buSzPts val="2400"/>
              <a:buNone/>
              <a:defRPr sz="3200"/>
            </a:lvl5pPr>
            <a:lvl6pPr lvl="5" algn="l" rtl="0">
              <a:lnSpc>
                <a:spcPct val="100000"/>
              </a:lnSpc>
              <a:spcBef>
                <a:spcPts val="0"/>
              </a:spcBef>
              <a:spcAft>
                <a:spcPts val="0"/>
              </a:spcAft>
              <a:buSzPts val="2400"/>
              <a:buNone/>
              <a:defRPr sz="3200"/>
            </a:lvl6pPr>
            <a:lvl7pPr lvl="6" algn="l" rtl="0">
              <a:lnSpc>
                <a:spcPct val="100000"/>
              </a:lnSpc>
              <a:spcBef>
                <a:spcPts val="0"/>
              </a:spcBef>
              <a:spcAft>
                <a:spcPts val="0"/>
              </a:spcAft>
              <a:buSzPts val="2400"/>
              <a:buNone/>
              <a:defRPr sz="3200"/>
            </a:lvl7pPr>
            <a:lvl8pPr lvl="7" algn="l" rtl="0">
              <a:lnSpc>
                <a:spcPct val="100000"/>
              </a:lnSpc>
              <a:spcBef>
                <a:spcPts val="0"/>
              </a:spcBef>
              <a:spcAft>
                <a:spcPts val="0"/>
              </a:spcAft>
              <a:buSzPts val="2400"/>
              <a:buNone/>
              <a:defRPr sz="3200"/>
            </a:lvl8pPr>
            <a:lvl9pPr lvl="8" algn="l" rtl="0">
              <a:lnSpc>
                <a:spcPct val="100000"/>
              </a:lnSpc>
              <a:spcBef>
                <a:spcPts val="0"/>
              </a:spcBef>
              <a:spcAft>
                <a:spcPts val="0"/>
              </a:spcAft>
              <a:buSzPts val="2400"/>
              <a:buNone/>
              <a:defRPr sz="3200"/>
            </a:lvl9pPr>
          </a:lstStyle>
          <a:p>
            <a:endParaRPr/>
          </a:p>
        </p:txBody>
      </p:sp>
      <p:sp>
        <p:nvSpPr>
          <p:cNvPr id="51" name="Google Shape;51;p68"/>
          <p:cNvSpPr txBox="1">
            <a:spLocks noGrp="1"/>
          </p:cNvSpPr>
          <p:nvPr>
            <p:ph type="body" idx="1"/>
          </p:nvPr>
        </p:nvSpPr>
        <p:spPr>
          <a:xfrm>
            <a:off x="415600" y="1852800"/>
            <a:ext cx="3744000" cy="42393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600"/>
            </a:lvl1pPr>
            <a:lvl2pPr marL="914400" lvl="1" indent="-304800" algn="l" rtl="0">
              <a:lnSpc>
                <a:spcPct val="115000"/>
              </a:lnSpc>
              <a:spcBef>
                <a:spcPts val="2133"/>
              </a:spcBef>
              <a:spcAft>
                <a:spcPts val="0"/>
              </a:spcAft>
              <a:buSzPts val="1200"/>
              <a:buChar char="○"/>
              <a:defRPr sz="1600"/>
            </a:lvl2pPr>
            <a:lvl3pPr marL="1371600" lvl="2" indent="-304800" algn="l" rtl="0">
              <a:lnSpc>
                <a:spcPct val="115000"/>
              </a:lnSpc>
              <a:spcBef>
                <a:spcPts val="2133"/>
              </a:spcBef>
              <a:spcAft>
                <a:spcPts val="0"/>
              </a:spcAft>
              <a:buSzPts val="1200"/>
              <a:buChar char="■"/>
              <a:defRPr sz="1600"/>
            </a:lvl3pPr>
            <a:lvl4pPr marL="1828800" lvl="3" indent="-304800" algn="l" rtl="0">
              <a:lnSpc>
                <a:spcPct val="115000"/>
              </a:lnSpc>
              <a:spcBef>
                <a:spcPts val="2133"/>
              </a:spcBef>
              <a:spcAft>
                <a:spcPts val="0"/>
              </a:spcAft>
              <a:buSzPts val="1200"/>
              <a:buChar char="●"/>
              <a:defRPr sz="1600"/>
            </a:lvl4pPr>
            <a:lvl5pPr marL="2286000" lvl="4" indent="-304800" algn="l" rtl="0">
              <a:lnSpc>
                <a:spcPct val="115000"/>
              </a:lnSpc>
              <a:spcBef>
                <a:spcPts val="2133"/>
              </a:spcBef>
              <a:spcAft>
                <a:spcPts val="0"/>
              </a:spcAft>
              <a:buSzPts val="1200"/>
              <a:buChar char="○"/>
              <a:defRPr sz="1600"/>
            </a:lvl5pPr>
            <a:lvl6pPr marL="2743200" lvl="5" indent="-304800" algn="l" rtl="0">
              <a:lnSpc>
                <a:spcPct val="115000"/>
              </a:lnSpc>
              <a:spcBef>
                <a:spcPts val="2133"/>
              </a:spcBef>
              <a:spcAft>
                <a:spcPts val="0"/>
              </a:spcAft>
              <a:buSzPts val="1200"/>
              <a:buChar char="■"/>
              <a:defRPr sz="1600"/>
            </a:lvl6pPr>
            <a:lvl7pPr marL="3200400" lvl="6" indent="-304800" algn="l" rtl="0">
              <a:lnSpc>
                <a:spcPct val="115000"/>
              </a:lnSpc>
              <a:spcBef>
                <a:spcPts val="2133"/>
              </a:spcBef>
              <a:spcAft>
                <a:spcPts val="0"/>
              </a:spcAft>
              <a:buSzPts val="1200"/>
              <a:buChar char="●"/>
              <a:defRPr sz="1600"/>
            </a:lvl7pPr>
            <a:lvl8pPr marL="3657600" lvl="7" indent="-304800" algn="l" rtl="0">
              <a:lnSpc>
                <a:spcPct val="115000"/>
              </a:lnSpc>
              <a:spcBef>
                <a:spcPts val="2133"/>
              </a:spcBef>
              <a:spcAft>
                <a:spcPts val="0"/>
              </a:spcAft>
              <a:buSzPts val="1200"/>
              <a:buChar char="○"/>
              <a:defRPr sz="1600"/>
            </a:lvl8pPr>
            <a:lvl9pPr marL="4114800" lvl="8" indent="-304800" algn="l" rtl="0">
              <a:lnSpc>
                <a:spcPct val="115000"/>
              </a:lnSpc>
              <a:spcBef>
                <a:spcPts val="2133"/>
              </a:spcBef>
              <a:spcAft>
                <a:spcPts val="2133"/>
              </a:spcAft>
              <a:buSzPts val="1200"/>
              <a:buChar char="■"/>
              <a:defRPr sz="1600"/>
            </a:lvl9pPr>
          </a:lstStyle>
          <a:p>
            <a:endParaRPr/>
          </a:p>
        </p:txBody>
      </p:sp>
      <p:sp>
        <p:nvSpPr>
          <p:cNvPr id="52" name="Google Shape;52;p68"/>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1333"/>
              <a:buFont typeface="Open Sans"/>
              <a:buNone/>
              <a:defRPr sz="1333">
                <a:solidFill>
                  <a:schemeClr val="dk2"/>
                </a:solidFill>
                <a:latin typeface="Open Sans"/>
                <a:ea typeface="Open Sans"/>
                <a:cs typeface="Open Sans"/>
                <a:sym typeface="Open Sans"/>
              </a:defRPr>
            </a:lvl1pPr>
            <a:lvl2pPr marL="0" lvl="1" indent="0" algn="r" rtl="0">
              <a:buClr>
                <a:schemeClr val="dk2"/>
              </a:buClr>
              <a:buSzPts val="1333"/>
              <a:buFont typeface="Open Sans"/>
              <a:buNone/>
              <a:defRPr sz="1333">
                <a:solidFill>
                  <a:schemeClr val="dk2"/>
                </a:solidFill>
                <a:latin typeface="Open Sans"/>
                <a:ea typeface="Open Sans"/>
                <a:cs typeface="Open Sans"/>
                <a:sym typeface="Open Sans"/>
              </a:defRPr>
            </a:lvl2pPr>
            <a:lvl3pPr marL="0" lvl="2" indent="0" algn="r" rtl="0">
              <a:buClr>
                <a:schemeClr val="dk2"/>
              </a:buClr>
              <a:buSzPts val="1333"/>
              <a:buFont typeface="Open Sans"/>
              <a:buNone/>
              <a:defRPr sz="1333">
                <a:solidFill>
                  <a:schemeClr val="dk2"/>
                </a:solidFill>
                <a:latin typeface="Open Sans"/>
                <a:ea typeface="Open Sans"/>
                <a:cs typeface="Open Sans"/>
                <a:sym typeface="Open Sans"/>
              </a:defRPr>
            </a:lvl3pPr>
            <a:lvl4pPr marL="0" lvl="3" indent="0" algn="r" rtl="0">
              <a:buClr>
                <a:schemeClr val="dk2"/>
              </a:buClr>
              <a:buSzPts val="1333"/>
              <a:buFont typeface="Open Sans"/>
              <a:buNone/>
              <a:defRPr sz="1333">
                <a:solidFill>
                  <a:schemeClr val="dk2"/>
                </a:solidFill>
                <a:latin typeface="Open Sans"/>
                <a:ea typeface="Open Sans"/>
                <a:cs typeface="Open Sans"/>
                <a:sym typeface="Open Sans"/>
              </a:defRPr>
            </a:lvl4pPr>
            <a:lvl5pPr marL="0" lvl="4" indent="0" algn="r" rtl="0">
              <a:buClr>
                <a:schemeClr val="dk2"/>
              </a:buClr>
              <a:buSzPts val="1333"/>
              <a:buFont typeface="Open Sans"/>
              <a:buNone/>
              <a:defRPr sz="1333">
                <a:solidFill>
                  <a:schemeClr val="dk2"/>
                </a:solidFill>
                <a:latin typeface="Open Sans"/>
                <a:ea typeface="Open Sans"/>
                <a:cs typeface="Open Sans"/>
                <a:sym typeface="Open Sans"/>
              </a:defRPr>
            </a:lvl5pPr>
            <a:lvl6pPr marL="0" lvl="5" indent="0" algn="r" rtl="0">
              <a:buClr>
                <a:schemeClr val="dk2"/>
              </a:buClr>
              <a:buSzPts val="1333"/>
              <a:buFont typeface="Open Sans"/>
              <a:buNone/>
              <a:defRPr sz="1333">
                <a:solidFill>
                  <a:schemeClr val="dk2"/>
                </a:solidFill>
                <a:latin typeface="Open Sans"/>
                <a:ea typeface="Open Sans"/>
                <a:cs typeface="Open Sans"/>
                <a:sym typeface="Open Sans"/>
              </a:defRPr>
            </a:lvl6pPr>
            <a:lvl7pPr marL="0" lvl="6" indent="0" algn="r" rtl="0">
              <a:buClr>
                <a:schemeClr val="dk2"/>
              </a:buClr>
              <a:buSzPts val="1333"/>
              <a:buFont typeface="Open Sans"/>
              <a:buNone/>
              <a:defRPr sz="1333">
                <a:solidFill>
                  <a:schemeClr val="dk2"/>
                </a:solidFill>
                <a:latin typeface="Open Sans"/>
                <a:ea typeface="Open Sans"/>
                <a:cs typeface="Open Sans"/>
                <a:sym typeface="Open Sans"/>
              </a:defRPr>
            </a:lvl7pPr>
            <a:lvl8pPr marL="0" lvl="7" indent="0" algn="r" rtl="0">
              <a:buClr>
                <a:schemeClr val="dk2"/>
              </a:buClr>
              <a:buSzPts val="1333"/>
              <a:buFont typeface="Open Sans"/>
              <a:buNone/>
              <a:defRPr sz="1333">
                <a:solidFill>
                  <a:schemeClr val="dk2"/>
                </a:solidFill>
                <a:latin typeface="Open Sans"/>
                <a:ea typeface="Open Sans"/>
                <a:cs typeface="Open Sans"/>
                <a:sym typeface="Open Sans"/>
              </a:defRPr>
            </a:lvl8pPr>
            <a:lvl9pPr marL="0" lvl="8" indent="0" algn="r" rtl="0">
              <a:buClr>
                <a:schemeClr val="dk2"/>
              </a:buClr>
              <a:buSzPts val="1333"/>
              <a:buFont typeface="Open Sans"/>
              <a:buNone/>
              <a:defRPr sz="1333">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53"/>
        <p:cNvGrpSpPr/>
        <p:nvPr/>
      </p:nvGrpSpPr>
      <p:grpSpPr>
        <a:xfrm>
          <a:off x="0" y="0"/>
          <a:ext cx="0" cy="0"/>
          <a:chOff x="0" y="0"/>
          <a:chExt cx="0" cy="0"/>
        </a:xfrm>
      </p:grpSpPr>
      <p:sp>
        <p:nvSpPr>
          <p:cNvPr id="54" name="Google Shape;54;p69"/>
          <p:cNvSpPr txBox="1">
            <a:spLocks noGrp="1"/>
          </p:cNvSpPr>
          <p:nvPr>
            <p:ph type="title"/>
          </p:nvPr>
        </p:nvSpPr>
        <p:spPr>
          <a:xfrm>
            <a:off x="653667" y="701800"/>
            <a:ext cx="7484700" cy="54543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5400"/>
              <a:buNone/>
              <a:defRPr sz="7200" b="0">
                <a:solidFill>
                  <a:schemeClr val="dk2"/>
                </a:solidFill>
              </a:defRPr>
            </a:lvl1pPr>
            <a:lvl2pPr lvl="1" algn="l" rtl="0">
              <a:lnSpc>
                <a:spcPct val="100000"/>
              </a:lnSpc>
              <a:spcBef>
                <a:spcPts val="0"/>
              </a:spcBef>
              <a:spcAft>
                <a:spcPts val="0"/>
              </a:spcAft>
              <a:buClr>
                <a:schemeClr val="dk2"/>
              </a:buClr>
              <a:buSzPts val="5400"/>
              <a:buNone/>
              <a:defRPr sz="7200" b="0">
                <a:solidFill>
                  <a:schemeClr val="dk2"/>
                </a:solidFill>
              </a:defRPr>
            </a:lvl2pPr>
            <a:lvl3pPr lvl="2" algn="l" rtl="0">
              <a:lnSpc>
                <a:spcPct val="100000"/>
              </a:lnSpc>
              <a:spcBef>
                <a:spcPts val="0"/>
              </a:spcBef>
              <a:spcAft>
                <a:spcPts val="0"/>
              </a:spcAft>
              <a:buClr>
                <a:schemeClr val="dk2"/>
              </a:buClr>
              <a:buSzPts val="5400"/>
              <a:buNone/>
              <a:defRPr sz="7200" b="0">
                <a:solidFill>
                  <a:schemeClr val="dk2"/>
                </a:solidFill>
              </a:defRPr>
            </a:lvl3pPr>
            <a:lvl4pPr lvl="3" algn="l" rtl="0">
              <a:lnSpc>
                <a:spcPct val="100000"/>
              </a:lnSpc>
              <a:spcBef>
                <a:spcPts val="0"/>
              </a:spcBef>
              <a:spcAft>
                <a:spcPts val="0"/>
              </a:spcAft>
              <a:buClr>
                <a:schemeClr val="dk2"/>
              </a:buClr>
              <a:buSzPts val="5400"/>
              <a:buNone/>
              <a:defRPr sz="7200" b="0">
                <a:solidFill>
                  <a:schemeClr val="dk2"/>
                </a:solidFill>
              </a:defRPr>
            </a:lvl4pPr>
            <a:lvl5pPr lvl="4" algn="l" rtl="0">
              <a:lnSpc>
                <a:spcPct val="100000"/>
              </a:lnSpc>
              <a:spcBef>
                <a:spcPts val="0"/>
              </a:spcBef>
              <a:spcAft>
                <a:spcPts val="0"/>
              </a:spcAft>
              <a:buClr>
                <a:schemeClr val="dk2"/>
              </a:buClr>
              <a:buSzPts val="5400"/>
              <a:buNone/>
              <a:defRPr sz="7200" b="0">
                <a:solidFill>
                  <a:schemeClr val="dk2"/>
                </a:solidFill>
              </a:defRPr>
            </a:lvl5pPr>
            <a:lvl6pPr lvl="5" algn="l" rtl="0">
              <a:lnSpc>
                <a:spcPct val="100000"/>
              </a:lnSpc>
              <a:spcBef>
                <a:spcPts val="0"/>
              </a:spcBef>
              <a:spcAft>
                <a:spcPts val="0"/>
              </a:spcAft>
              <a:buClr>
                <a:schemeClr val="dk2"/>
              </a:buClr>
              <a:buSzPts val="5400"/>
              <a:buNone/>
              <a:defRPr sz="7200" b="0">
                <a:solidFill>
                  <a:schemeClr val="dk2"/>
                </a:solidFill>
              </a:defRPr>
            </a:lvl6pPr>
            <a:lvl7pPr lvl="6" algn="l" rtl="0">
              <a:lnSpc>
                <a:spcPct val="100000"/>
              </a:lnSpc>
              <a:spcBef>
                <a:spcPts val="0"/>
              </a:spcBef>
              <a:spcAft>
                <a:spcPts val="0"/>
              </a:spcAft>
              <a:buClr>
                <a:schemeClr val="dk2"/>
              </a:buClr>
              <a:buSzPts val="5400"/>
              <a:buNone/>
              <a:defRPr sz="7200" b="0">
                <a:solidFill>
                  <a:schemeClr val="dk2"/>
                </a:solidFill>
              </a:defRPr>
            </a:lvl7pPr>
            <a:lvl8pPr lvl="7" algn="l" rtl="0">
              <a:lnSpc>
                <a:spcPct val="100000"/>
              </a:lnSpc>
              <a:spcBef>
                <a:spcPts val="0"/>
              </a:spcBef>
              <a:spcAft>
                <a:spcPts val="0"/>
              </a:spcAft>
              <a:buClr>
                <a:schemeClr val="dk2"/>
              </a:buClr>
              <a:buSzPts val="5400"/>
              <a:buNone/>
              <a:defRPr sz="7200" b="0">
                <a:solidFill>
                  <a:schemeClr val="dk2"/>
                </a:solidFill>
              </a:defRPr>
            </a:lvl8pPr>
            <a:lvl9pPr lvl="8" algn="l" rtl="0">
              <a:lnSpc>
                <a:spcPct val="100000"/>
              </a:lnSpc>
              <a:spcBef>
                <a:spcPts val="0"/>
              </a:spcBef>
              <a:spcAft>
                <a:spcPts val="0"/>
              </a:spcAft>
              <a:buClr>
                <a:schemeClr val="dk2"/>
              </a:buClr>
              <a:buSzPts val="5400"/>
              <a:buNone/>
              <a:defRPr sz="7200" b="0">
                <a:solidFill>
                  <a:schemeClr val="dk2"/>
                </a:solidFill>
              </a:defRPr>
            </a:lvl9pPr>
          </a:lstStyle>
          <a:p>
            <a:endParaRPr/>
          </a:p>
        </p:txBody>
      </p:sp>
      <p:sp>
        <p:nvSpPr>
          <p:cNvPr id="55" name="Google Shape;55;p69"/>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1333"/>
              <a:buFont typeface="Open Sans"/>
              <a:buNone/>
              <a:defRPr sz="1333">
                <a:solidFill>
                  <a:schemeClr val="dk2"/>
                </a:solidFill>
                <a:latin typeface="Open Sans"/>
                <a:ea typeface="Open Sans"/>
                <a:cs typeface="Open Sans"/>
                <a:sym typeface="Open Sans"/>
              </a:defRPr>
            </a:lvl1pPr>
            <a:lvl2pPr marL="0" lvl="1" indent="0" algn="r" rtl="0">
              <a:buClr>
                <a:schemeClr val="dk2"/>
              </a:buClr>
              <a:buSzPts val="1333"/>
              <a:buFont typeface="Open Sans"/>
              <a:buNone/>
              <a:defRPr sz="1333">
                <a:solidFill>
                  <a:schemeClr val="dk2"/>
                </a:solidFill>
                <a:latin typeface="Open Sans"/>
                <a:ea typeface="Open Sans"/>
                <a:cs typeface="Open Sans"/>
                <a:sym typeface="Open Sans"/>
              </a:defRPr>
            </a:lvl2pPr>
            <a:lvl3pPr marL="0" lvl="2" indent="0" algn="r" rtl="0">
              <a:buClr>
                <a:schemeClr val="dk2"/>
              </a:buClr>
              <a:buSzPts val="1333"/>
              <a:buFont typeface="Open Sans"/>
              <a:buNone/>
              <a:defRPr sz="1333">
                <a:solidFill>
                  <a:schemeClr val="dk2"/>
                </a:solidFill>
                <a:latin typeface="Open Sans"/>
                <a:ea typeface="Open Sans"/>
                <a:cs typeface="Open Sans"/>
                <a:sym typeface="Open Sans"/>
              </a:defRPr>
            </a:lvl3pPr>
            <a:lvl4pPr marL="0" lvl="3" indent="0" algn="r" rtl="0">
              <a:buClr>
                <a:schemeClr val="dk2"/>
              </a:buClr>
              <a:buSzPts val="1333"/>
              <a:buFont typeface="Open Sans"/>
              <a:buNone/>
              <a:defRPr sz="1333">
                <a:solidFill>
                  <a:schemeClr val="dk2"/>
                </a:solidFill>
                <a:latin typeface="Open Sans"/>
                <a:ea typeface="Open Sans"/>
                <a:cs typeface="Open Sans"/>
                <a:sym typeface="Open Sans"/>
              </a:defRPr>
            </a:lvl4pPr>
            <a:lvl5pPr marL="0" lvl="4" indent="0" algn="r" rtl="0">
              <a:buClr>
                <a:schemeClr val="dk2"/>
              </a:buClr>
              <a:buSzPts val="1333"/>
              <a:buFont typeface="Open Sans"/>
              <a:buNone/>
              <a:defRPr sz="1333">
                <a:solidFill>
                  <a:schemeClr val="dk2"/>
                </a:solidFill>
                <a:latin typeface="Open Sans"/>
                <a:ea typeface="Open Sans"/>
                <a:cs typeface="Open Sans"/>
                <a:sym typeface="Open Sans"/>
              </a:defRPr>
            </a:lvl5pPr>
            <a:lvl6pPr marL="0" lvl="5" indent="0" algn="r" rtl="0">
              <a:buClr>
                <a:schemeClr val="dk2"/>
              </a:buClr>
              <a:buSzPts val="1333"/>
              <a:buFont typeface="Open Sans"/>
              <a:buNone/>
              <a:defRPr sz="1333">
                <a:solidFill>
                  <a:schemeClr val="dk2"/>
                </a:solidFill>
                <a:latin typeface="Open Sans"/>
                <a:ea typeface="Open Sans"/>
                <a:cs typeface="Open Sans"/>
                <a:sym typeface="Open Sans"/>
              </a:defRPr>
            </a:lvl6pPr>
            <a:lvl7pPr marL="0" lvl="6" indent="0" algn="r" rtl="0">
              <a:buClr>
                <a:schemeClr val="dk2"/>
              </a:buClr>
              <a:buSzPts val="1333"/>
              <a:buFont typeface="Open Sans"/>
              <a:buNone/>
              <a:defRPr sz="1333">
                <a:solidFill>
                  <a:schemeClr val="dk2"/>
                </a:solidFill>
                <a:latin typeface="Open Sans"/>
                <a:ea typeface="Open Sans"/>
                <a:cs typeface="Open Sans"/>
                <a:sym typeface="Open Sans"/>
              </a:defRPr>
            </a:lvl7pPr>
            <a:lvl8pPr marL="0" lvl="7" indent="0" algn="r" rtl="0">
              <a:buClr>
                <a:schemeClr val="dk2"/>
              </a:buClr>
              <a:buSzPts val="1333"/>
              <a:buFont typeface="Open Sans"/>
              <a:buNone/>
              <a:defRPr sz="1333">
                <a:solidFill>
                  <a:schemeClr val="dk2"/>
                </a:solidFill>
                <a:latin typeface="Open Sans"/>
                <a:ea typeface="Open Sans"/>
                <a:cs typeface="Open Sans"/>
                <a:sym typeface="Open Sans"/>
              </a:defRPr>
            </a:lvl8pPr>
            <a:lvl9pPr marL="0" lvl="8" indent="0" algn="r" rtl="0">
              <a:buClr>
                <a:schemeClr val="dk2"/>
              </a:buClr>
              <a:buSzPts val="1333"/>
              <a:buFont typeface="Open Sans"/>
              <a:buNone/>
              <a:defRPr sz="1333">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
        <p:cNvGrpSpPr/>
        <p:nvPr/>
      </p:nvGrpSpPr>
      <p:grpSpPr>
        <a:xfrm>
          <a:off x="0" y="0"/>
          <a:ext cx="0" cy="0"/>
          <a:chOff x="0" y="0"/>
          <a:chExt cx="0" cy="0"/>
        </a:xfrm>
      </p:grpSpPr>
      <p:sp>
        <p:nvSpPr>
          <p:cNvPr id="57" name="Google Shape;57;p70"/>
          <p:cNvSpPr txBox="1">
            <a:spLocks noGrp="1"/>
          </p:cNvSpPr>
          <p:nvPr>
            <p:ph type="body" idx="1"/>
          </p:nvPr>
        </p:nvSpPr>
        <p:spPr>
          <a:xfrm>
            <a:off x="415600" y="5640967"/>
            <a:ext cx="7998300" cy="7983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2400"/>
              <a:buFont typeface="PT Sans Narrow"/>
              <a:buNone/>
              <a:defRPr sz="3200">
                <a:latin typeface="PT Sans Narrow"/>
                <a:ea typeface="PT Sans Narrow"/>
                <a:cs typeface="PT Sans Narrow"/>
                <a:sym typeface="PT Sans Narrow"/>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8" name="Google Shape;58;p7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1333"/>
              <a:buFont typeface="Open Sans"/>
              <a:buNone/>
              <a:defRPr sz="1333">
                <a:solidFill>
                  <a:schemeClr val="dk2"/>
                </a:solidFill>
                <a:latin typeface="Open Sans"/>
                <a:ea typeface="Open Sans"/>
                <a:cs typeface="Open Sans"/>
                <a:sym typeface="Open Sans"/>
              </a:defRPr>
            </a:lvl1pPr>
            <a:lvl2pPr marL="0" lvl="1" indent="0" algn="r" rtl="0">
              <a:buClr>
                <a:schemeClr val="dk2"/>
              </a:buClr>
              <a:buSzPts val="1333"/>
              <a:buFont typeface="Open Sans"/>
              <a:buNone/>
              <a:defRPr sz="1333">
                <a:solidFill>
                  <a:schemeClr val="dk2"/>
                </a:solidFill>
                <a:latin typeface="Open Sans"/>
                <a:ea typeface="Open Sans"/>
                <a:cs typeface="Open Sans"/>
                <a:sym typeface="Open Sans"/>
              </a:defRPr>
            </a:lvl2pPr>
            <a:lvl3pPr marL="0" lvl="2" indent="0" algn="r" rtl="0">
              <a:buClr>
                <a:schemeClr val="dk2"/>
              </a:buClr>
              <a:buSzPts val="1333"/>
              <a:buFont typeface="Open Sans"/>
              <a:buNone/>
              <a:defRPr sz="1333">
                <a:solidFill>
                  <a:schemeClr val="dk2"/>
                </a:solidFill>
                <a:latin typeface="Open Sans"/>
                <a:ea typeface="Open Sans"/>
                <a:cs typeface="Open Sans"/>
                <a:sym typeface="Open Sans"/>
              </a:defRPr>
            </a:lvl3pPr>
            <a:lvl4pPr marL="0" lvl="3" indent="0" algn="r" rtl="0">
              <a:buClr>
                <a:schemeClr val="dk2"/>
              </a:buClr>
              <a:buSzPts val="1333"/>
              <a:buFont typeface="Open Sans"/>
              <a:buNone/>
              <a:defRPr sz="1333">
                <a:solidFill>
                  <a:schemeClr val="dk2"/>
                </a:solidFill>
                <a:latin typeface="Open Sans"/>
                <a:ea typeface="Open Sans"/>
                <a:cs typeface="Open Sans"/>
                <a:sym typeface="Open Sans"/>
              </a:defRPr>
            </a:lvl4pPr>
            <a:lvl5pPr marL="0" lvl="4" indent="0" algn="r" rtl="0">
              <a:buClr>
                <a:schemeClr val="dk2"/>
              </a:buClr>
              <a:buSzPts val="1333"/>
              <a:buFont typeface="Open Sans"/>
              <a:buNone/>
              <a:defRPr sz="1333">
                <a:solidFill>
                  <a:schemeClr val="dk2"/>
                </a:solidFill>
                <a:latin typeface="Open Sans"/>
                <a:ea typeface="Open Sans"/>
                <a:cs typeface="Open Sans"/>
                <a:sym typeface="Open Sans"/>
              </a:defRPr>
            </a:lvl5pPr>
            <a:lvl6pPr marL="0" lvl="5" indent="0" algn="r" rtl="0">
              <a:buClr>
                <a:schemeClr val="dk2"/>
              </a:buClr>
              <a:buSzPts val="1333"/>
              <a:buFont typeface="Open Sans"/>
              <a:buNone/>
              <a:defRPr sz="1333">
                <a:solidFill>
                  <a:schemeClr val="dk2"/>
                </a:solidFill>
                <a:latin typeface="Open Sans"/>
                <a:ea typeface="Open Sans"/>
                <a:cs typeface="Open Sans"/>
                <a:sym typeface="Open Sans"/>
              </a:defRPr>
            </a:lvl6pPr>
            <a:lvl7pPr marL="0" lvl="6" indent="0" algn="r" rtl="0">
              <a:buClr>
                <a:schemeClr val="dk2"/>
              </a:buClr>
              <a:buSzPts val="1333"/>
              <a:buFont typeface="Open Sans"/>
              <a:buNone/>
              <a:defRPr sz="1333">
                <a:solidFill>
                  <a:schemeClr val="dk2"/>
                </a:solidFill>
                <a:latin typeface="Open Sans"/>
                <a:ea typeface="Open Sans"/>
                <a:cs typeface="Open Sans"/>
                <a:sym typeface="Open Sans"/>
              </a:defRPr>
            </a:lvl7pPr>
            <a:lvl8pPr marL="0" lvl="7" indent="0" algn="r" rtl="0">
              <a:buClr>
                <a:schemeClr val="dk2"/>
              </a:buClr>
              <a:buSzPts val="1333"/>
              <a:buFont typeface="Open Sans"/>
              <a:buNone/>
              <a:defRPr sz="1333">
                <a:solidFill>
                  <a:schemeClr val="dk2"/>
                </a:solidFill>
                <a:latin typeface="Open Sans"/>
                <a:ea typeface="Open Sans"/>
                <a:cs typeface="Open Sans"/>
                <a:sym typeface="Open Sans"/>
              </a:defRPr>
            </a:lvl8pPr>
            <a:lvl9pPr marL="0" lvl="8" indent="0" algn="r" rtl="0">
              <a:buClr>
                <a:schemeClr val="dk2"/>
              </a:buClr>
              <a:buSzPts val="1333"/>
              <a:buFont typeface="Open Sans"/>
              <a:buNone/>
              <a:defRPr sz="1333">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415600" y="593367"/>
            <a:ext cx="11360700" cy="943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11" name="Google Shape;11;p61"/>
          <p:cNvSpPr txBox="1">
            <a:spLocks noGrp="1"/>
          </p:cNvSpPr>
          <p:nvPr>
            <p:ph type="body" idx="1"/>
          </p:nvPr>
        </p:nvSpPr>
        <p:spPr>
          <a:xfrm>
            <a:off x="415600" y="1688433"/>
            <a:ext cx="11360700" cy="4403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867"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867"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867"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867"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867"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867"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867"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867" b="0" i="0" u="none" strike="noStrike" cap="none">
                <a:solidFill>
                  <a:schemeClr val="dk2"/>
                </a:solidFill>
                <a:latin typeface="Open Sans"/>
                <a:ea typeface="Open Sans"/>
                <a:cs typeface="Open Sans"/>
                <a:sym typeface="Open Sans"/>
              </a:defRPr>
            </a:lvl9pPr>
          </a:lstStyle>
          <a:p>
            <a:endParaRPr/>
          </a:p>
        </p:txBody>
      </p:sp>
      <p:sp>
        <p:nvSpPr>
          <p:cNvPr id="12" name="Google Shape;12;p61"/>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1pPr>
            <a:lvl2pPr marL="0" marR="0" lvl="1"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2pPr>
            <a:lvl3pPr marL="0" marR="0" lvl="2"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3pPr>
            <a:lvl4pPr marL="0" marR="0" lvl="3"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4pPr>
            <a:lvl5pPr marL="0" marR="0" lvl="4"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5pPr>
            <a:lvl6pPr marL="0" marR="0" lvl="5"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6pPr>
            <a:lvl7pPr marL="0" marR="0" lvl="6"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7pPr>
            <a:lvl8pPr marL="0" marR="0" lvl="7"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8pPr>
            <a:lvl9pPr marL="0" marR="0" lvl="8" indent="0" algn="r" rtl="0">
              <a:buClr>
                <a:schemeClr val="dk2"/>
              </a:buClr>
              <a:buSzPts val="1333"/>
              <a:buFont typeface="Open Sans"/>
              <a:buNone/>
              <a:defRPr sz="1333"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sp>
        <p:nvSpPr>
          <p:cNvPr id="67" name="Google Shape;67;g811828d144_0_190"/>
          <p:cNvSpPr txBox="1">
            <a:spLocks noGrp="1"/>
          </p:cNvSpPr>
          <p:nvPr>
            <p:ph type="title"/>
          </p:nvPr>
        </p:nvSpPr>
        <p:spPr>
          <a:xfrm>
            <a:off x="609600" y="274638"/>
            <a:ext cx="10972800" cy="1143300"/>
          </a:xfrm>
          <a:prstGeom prst="rect">
            <a:avLst/>
          </a:prstGeom>
          <a:noFill/>
          <a:ln>
            <a:noFill/>
          </a:ln>
        </p:spPr>
        <p:txBody>
          <a:bodyPr spcFirstLastPara="1" wrap="square" lIns="121900" tIns="60925" rIns="121900" bIns="60925" anchor="ctr" anchorCtr="0">
            <a:noAutofit/>
          </a:bodyPr>
          <a:lstStyle>
            <a:lvl1pPr marR="0" lvl="0" algn="ctr" rtl="0">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68" name="Google Shape;68;g811828d144_0_190"/>
          <p:cNvSpPr txBox="1">
            <a:spLocks noGrp="1"/>
          </p:cNvSpPr>
          <p:nvPr>
            <p:ph type="body" idx="1"/>
          </p:nvPr>
        </p:nvSpPr>
        <p:spPr>
          <a:xfrm>
            <a:off x="609600" y="1600200"/>
            <a:ext cx="10972800" cy="4526100"/>
          </a:xfrm>
          <a:prstGeom prst="rect">
            <a:avLst/>
          </a:prstGeom>
          <a:noFill/>
          <a:ln>
            <a:noFill/>
          </a:ln>
        </p:spPr>
        <p:txBody>
          <a:bodyPr spcFirstLastPara="1" wrap="square" lIns="121900" tIns="60925" rIns="121900" bIns="60925" anchor="t" anchorCtr="0">
            <a:noAutofit/>
          </a:bodyPr>
          <a:lstStyle>
            <a:lvl1pPr marL="457200" marR="0" lvl="0" indent="-501650" algn="l" rtl="0">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69" name="Google Shape;69;g811828d144_0_190"/>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marR="0" lvl="0" algn="l" rtl="0">
              <a:spcBef>
                <a:spcPts val="0"/>
              </a:spcBef>
              <a:spcAft>
                <a:spcPts val="0"/>
              </a:spcAft>
              <a:buSzPts val="19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70" name="Google Shape;70;g811828d144_0_190"/>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marR="0" lvl="0" algn="ctr" rtl="0">
              <a:spcBef>
                <a:spcPts val="0"/>
              </a:spcBef>
              <a:spcAft>
                <a:spcPts val="0"/>
              </a:spcAft>
              <a:buSzPts val="19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71" name="Google Shape;71;g811828d144_0_190"/>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hyperlink" Target="https://www.forestryimages.org/browse/detail.cfm?imgnum=1374828#collapseseven" TargetMode="External"/><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g"/><Relationship Id="rId7" Type="http://schemas.openxmlformats.org/officeDocument/2006/relationships/image" Target="../media/image101.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jpeg"/></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jpg"/><Relationship Id="rId7" Type="http://schemas.openxmlformats.org/officeDocument/2006/relationships/image" Target="../media/image112.jpeg"/><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image" Target="../media/image111.jpeg"/><Relationship Id="rId11" Type="http://schemas.openxmlformats.org/officeDocument/2006/relationships/image" Target="../media/image116.jpg"/><Relationship Id="rId5" Type="http://schemas.openxmlformats.org/officeDocument/2006/relationships/image" Target="../media/image110.jp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0.xml"/><Relationship Id="rId1" Type="http://schemas.openxmlformats.org/officeDocument/2006/relationships/slideLayout" Target="../slideLayouts/slideLayout15.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g"/></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124.pn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
          <p:cNvSpPr txBox="1">
            <a:spLocks noGrp="1"/>
          </p:cNvSpPr>
          <p:nvPr>
            <p:ph type="ctrTitle"/>
          </p:nvPr>
        </p:nvSpPr>
        <p:spPr>
          <a:xfrm>
            <a:off x="1338867" y="2335685"/>
            <a:ext cx="9515700" cy="13632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5400"/>
              <a:buNone/>
            </a:pPr>
            <a:r>
              <a:rPr lang="en" sz="6700"/>
              <a:t>Gardening for Wildlife: Naturescaping Fundamentals</a:t>
            </a:r>
            <a:endParaRPr sz="6700"/>
          </a:p>
        </p:txBody>
      </p:sp>
      <p:sp>
        <p:nvSpPr>
          <p:cNvPr id="146" name="Google Shape;146;p1"/>
          <p:cNvSpPr txBox="1">
            <a:spLocks noGrp="1"/>
          </p:cNvSpPr>
          <p:nvPr>
            <p:ph type="subTitle" idx="1"/>
          </p:nvPr>
        </p:nvSpPr>
        <p:spPr>
          <a:xfrm>
            <a:off x="2849633" y="3800052"/>
            <a:ext cx="6494100" cy="10569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2400"/>
              <a:buNone/>
            </a:pPr>
            <a:r>
              <a:rPr lang="en"/>
              <a:t>Part 1: Creating Habitat at Home</a:t>
            </a:r>
            <a:endParaRPr/>
          </a:p>
        </p:txBody>
      </p:sp>
      <p:sp>
        <p:nvSpPr>
          <p:cNvPr id="147" name="Google Shape;147;p1"/>
          <p:cNvSpPr txBox="1"/>
          <p:nvPr/>
        </p:nvSpPr>
        <p:spPr>
          <a:xfrm>
            <a:off x="1104075" y="5622300"/>
            <a:ext cx="9985200" cy="11595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1867">
                <a:solidFill>
                  <a:srgbClr val="695D46"/>
                </a:solidFill>
              </a:rPr>
              <a:t>March 17 and March 24, 2021</a:t>
            </a:r>
            <a:endParaRPr/>
          </a:p>
          <a:p>
            <a:pPr marL="0" marR="0" lvl="0" indent="0" algn="ctr" rtl="0">
              <a:spcBef>
                <a:spcPts val="0"/>
              </a:spcBef>
              <a:spcAft>
                <a:spcPts val="0"/>
              </a:spcAft>
              <a:buNone/>
            </a:pPr>
            <a:r>
              <a:rPr lang="en" sz="1867" b="0" i="0" u="none" strike="noStrike" cap="none">
                <a:latin typeface="Arial"/>
                <a:ea typeface="Arial"/>
                <a:cs typeface="Arial"/>
                <a:sym typeface="Arial"/>
              </a:rPr>
              <a:t>Suzi Cloutier ~ Anya Pickard ~ Morgan Park</a:t>
            </a:r>
            <a:r>
              <a:rPr lang="en" sz="1867"/>
              <a:t>s</a:t>
            </a:r>
            <a:r>
              <a:rPr lang="en" sz="1867" b="0" i="0" u="none" strike="noStrike" cap="none">
                <a:latin typeface="Arial"/>
                <a:ea typeface="Arial"/>
                <a:cs typeface="Arial"/>
                <a:sym typeface="Arial"/>
              </a:rPr>
              <a:t> ~ Lisa Kilders ~ </a:t>
            </a:r>
            <a:r>
              <a:rPr lang="en" sz="1867"/>
              <a:t>Kristina Peterson ~ Nicole Ahr</a:t>
            </a:r>
            <a:endParaRPr sz="1867" b="0" i="0" u="none" strike="noStrike" cap="none">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txBox="1">
            <a:spLocks noGrp="1"/>
          </p:cNvSpPr>
          <p:nvPr>
            <p:ph type="title"/>
          </p:nvPr>
        </p:nvSpPr>
        <p:spPr>
          <a:xfrm>
            <a:off x="381800" y="0"/>
            <a:ext cx="115660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Wildlife are declining</a:t>
            </a:r>
            <a:endParaRPr/>
          </a:p>
        </p:txBody>
      </p:sp>
      <p:pic>
        <p:nvPicPr>
          <p:cNvPr id="214" name="Google Shape;214;p9"/>
          <p:cNvPicPr preferRelativeResize="0"/>
          <p:nvPr/>
        </p:nvPicPr>
        <p:blipFill rotWithShape="1">
          <a:blip r:embed="rId3">
            <a:alphaModFix/>
          </a:blip>
          <a:srcRect/>
          <a:stretch/>
        </p:blipFill>
        <p:spPr>
          <a:xfrm>
            <a:off x="1081897" y="0"/>
            <a:ext cx="9867903"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c6dca70706_1_0"/>
          <p:cNvSpPr txBox="1">
            <a:spLocks noGrp="1"/>
          </p:cNvSpPr>
          <p:nvPr>
            <p:ph type="title"/>
          </p:nvPr>
        </p:nvSpPr>
        <p:spPr>
          <a:xfrm>
            <a:off x="415600" y="380075"/>
            <a:ext cx="5103900" cy="196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And Lets not forget more recent events </a:t>
            </a:r>
            <a:endParaRPr/>
          </a:p>
        </p:txBody>
      </p:sp>
      <p:pic>
        <p:nvPicPr>
          <p:cNvPr id="221" name="Google Shape;221;gc6dca70706_1_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2494900"/>
            <a:ext cx="6304376" cy="4210700"/>
          </a:xfrm>
          <a:prstGeom prst="rect">
            <a:avLst/>
          </a:prstGeom>
          <a:noFill/>
          <a:ln>
            <a:noFill/>
          </a:ln>
        </p:spPr>
      </p:pic>
      <p:pic>
        <p:nvPicPr>
          <p:cNvPr id="222" name="Google Shape;222;gc6dca70706_1_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543076" y="115250"/>
            <a:ext cx="5430424" cy="4169359"/>
          </a:xfrm>
          <a:prstGeom prst="rect">
            <a:avLst/>
          </a:prstGeom>
          <a:noFill/>
          <a:ln>
            <a:noFill/>
          </a:ln>
        </p:spPr>
      </p:pic>
      <p:pic>
        <p:nvPicPr>
          <p:cNvPr id="223" name="Google Shape;223;gc6dca70706_1_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609176" y="4437009"/>
            <a:ext cx="4035768" cy="226859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0"/>
          <p:cNvSpPr txBox="1">
            <a:spLocks noGrp="1"/>
          </p:cNvSpPr>
          <p:nvPr>
            <p:ph type="title"/>
          </p:nvPr>
        </p:nvSpPr>
        <p:spPr>
          <a:xfrm>
            <a:off x="7200900" y="990000"/>
            <a:ext cx="40168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It All Adds Up</a:t>
            </a:r>
            <a:endParaRPr/>
          </a:p>
        </p:txBody>
      </p:sp>
      <p:sp>
        <p:nvSpPr>
          <p:cNvPr id="229" name="Google Shape;229;p10"/>
          <p:cNvSpPr txBox="1"/>
          <p:nvPr/>
        </p:nvSpPr>
        <p:spPr>
          <a:xfrm>
            <a:off x="3355533" y="3833133"/>
            <a:ext cx="6441600" cy="28656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endParaRPr sz="1867" b="0" i="0" u="none" strike="noStrike" cap="none">
              <a:solidFill>
                <a:srgbClr val="FFFFFF"/>
              </a:solidFill>
              <a:latin typeface="Arial"/>
              <a:ea typeface="Arial"/>
              <a:cs typeface="Arial"/>
              <a:sym typeface="Arial"/>
            </a:endParaRPr>
          </a:p>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230" name="Google Shape;230;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8933" y="2865667"/>
            <a:ext cx="5749616" cy="3833067"/>
          </a:xfrm>
          <a:prstGeom prst="rect">
            <a:avLst/>
          </a:prstGeom>
          <a:noFill/>
          <a:ln>
            <a:noFill/>
          </a:ln>
        </p:spPr>
      </p:pic>
      <p:pic>
        <p:nvPicPr>
          <p:cNvPr id="231" name="Google Shape;231;p10"/>
          <p:cNvPicPr preferRelativeResize="0"/>
          <p:nvPr/>
        </p:nvPicPr>
        <p:blipFill rotWithShape="1">
          <a:blip r:embed="rId4">
            <a:alphaModFix/>
          </a:blip>
          <a:srcRect/>
          <a:stretch/>
        </p:blipFill>
        <p:spPr>
          <a:xfrm>
            <a:off x="6168829" y="2865667"/>
            <a:ext cx="5760104" cy="3833067"/>
          </a:xfrm>
          <a:prstGeom prst="rect">
            <a:avLst/>
          </a:prstGeom>
          <a:noFill/>
          <a:ln>
            <a:noFill/>
          </a:ln>
        </p:spPr>
      </p:pic>
      <p:pic>
        <p:nvPicPr>
          <p:cNvPr id="232" name="Google Shape;232;p1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8934" y="388367"/>
            <a:ext cx="3442973" cy="2459267"/>
          </a:xfrm>
          <a:prstGeom prst="rect">
            <a:avLst/>
          </a:prstGeom>
          <a:noFill/>
          <a:ln>
            <a:noFill/>
          </a:ln>
        </p:spPr>
      </p:pic>
      <p:pic>
        <p:nvPicPr>
          <p:cNvPr id="233" name="Google Shape;233;p1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848573" y="388367"/>
            <a:ext cx="2459267" cy="24592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2"/>
          <p:cNvSpPr txBox="1">
            <a:spLocks noGrp="1"/>
          </p:cNvSpPr>
          <p:nvPr>
            <p:ph type="title"/>
          </p:nvPr>
        </p:nvSpPr>
        <p:spPr>
          <a:xfrm>
            <a:off x="415600" y="1086399"/>
            <a:ext cx="11428400" cy="208993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br>
              <a:rPr lang="en"/>
            </a:br>
            <a:endParaRPr/>
          </a:p>
        </p:txBody>
      </p:sp>
      <p:pic>
        <p:nvPicPr>
          <p:cNvPr id="240" name="Google Shape;240;p1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91121" y="-102350"/>
            <a:ext cx="8809754" cy="6807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1"/>
          <p:cNvSpPr txBox="1">
            <a:spLocks noGrp="1"/>
          </p:cNvSpPr>
          <p:nvPr>
            <p:ph type="title"/>
          </p:nvPr>
        </p:nvSpPr>
        <p:spPr>
          <a:xfrm>
            <a:off x="3223833" y="883200"/>
            <a:ext cx="82048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Why does naturescaping my yard even matter? </a:t>
            </a:r>
            <a:endParaRPr/>
          </a:p>
        </p:txBody>
      </p:sp>
      <p:sp>
        <p:nvSpPr>
          <p:cNvPr id="246" name="Google Shape;246;p11"/>
          <p:cNvSpPr txBox="1"/>
          <p:nvPr/>
        </p:nvSpPr>
        <p:spPr>
          <a:xfrm>
            <a:off x="828267" y="4061067"/>
            <a:ext cx="4009200" cy="2401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4000" b="0" i="0" u="none" strike="noStrike" cap="none" baseline="30000">
              <a:solidFill>
                <a:srgbClr val="000000"/>
              </a:solidFill>
              <a:latin typeface="Arial"/>
              <a:ea typeface="Arial"/>
              <a:cs typeface="Arial"/>
              <a:sym typeface="Arial"/>
            </a:endParaRPr>
          </a:p>
          <a:p>
            <a:pPr marL="0" marR="0" lvl="0" indent="0" algn="l" rtl="0">
              <a:spcBef>
                <a:spcPts val="0"/>
              </a:spcBef>
              <a:spcAft>
                <a:spcPts val="0"/>
              </a:spcAft>
              <a:buNone/>
            </a:pPr>
            <a:r>
              <a:rPr lang="en" sz="4000" b="1" i="0" u="none" strike="noStrike" cap="none" baseline="30000">
                <a:solidFill>
                  <a:srgbClr val="000000"/>
                </a:solidFill>
                <a:latin typeface="Arial"/>
                <a:ea typeface="Arial"/>
                <a:cs typeface="Arial"/>
                <a:sym typeface="Arial"/>
              </a:rPr>
              <a:t>367 Species of birds and other wildlife call our region home</a:t>
            </a:r>
            <a:endParaRPr sz="4000" b="1" i="0" u="none" strike="noStrike" cap="none" baseline="30000">
              <a:solidFill>
                <a:srgbClr val="000000"/>
              </a:solidFill>
              <a:latin typeface="Arial"/>
              <a:ea typeface="Arial"/>
              <a:cs typeface="Arial"/>
              <a:sym typeface="Arial"/>
            </a:endParaRPr>
          </a:p>
          <a:p>
            <a:pPr marL="0" marR="0" lvl="0" indent="0" algn="l" rtl="0">
              <a:spcBef>
                <a:spcPts val="0"/>
              </a:spcBef>
              <a:spcAft>
                <a:spcPts val="0"/>
              </a:spcAft>
              <a:buNone/>
            </a:pPr>
            <a:endParaRPr sz="4000" b="0" i="0" u="none" strike="noStrike" cap="none" baseline="30000">
              <a:solidFill>
                <a:srgbClr val="000000"/>
              </a:solidFill>
              <a:latin typeface="Arial"/>
              <a:ea typeface="Arial"/>
              <a:cs typeface="Arial"/>
              <a:sym typeface="Arial"/>
            </a:endParaRPr>
          </a:p>
        </p:txBody>
      </p:sp>
      <p:pic>
        <p:nvPicPr>
          <p:cNvPr id="247" name="Google Shape;247;p11"/>
          <p:cNvPicPr preferRelativeResize="0"/>
          <p:nvPr/>
        </p:nvPicPr>
        <p:blipFill rotWithShape="1">
          <a:blip r:embed="rId3">
            <a:alphaModFix/>
          </a:blip>
          <a:srcRect/>
          <a:stretch/>
        </p:blipFill>
        <p:spPr>
          <a:xfrm>
            <a:off x="4939033" y="2545600"/>
            <a:ext cx="2336800" cy="3505200"/>
          </a:xfrm>
          <a:prstGeom prst="rect">
            <a:avLst/>
          </a:prstGeom>
          <a:noFill/>
          <a:ln>
            <a:noFill/>
          </a:ln>
        </p:spPr>
      </p:pic>
      <p:pic>
        <p:nvPicPr>
          <p:cNvPr id="248" name="Google Shape;248;p11"/>
          <p:cNvPicPr preferRelativeResize="0"/>
          <p:nvPr/>
        </p:nvPicPr>
        <p:blipFill rotWithShape="1">
          <a:blip r:embed="rId4">
            <a:alphaModFix/>
          </a:blip>
          <a:srcRect/>
          <a:stretch/>
        </p:blipFill>
        <p:spPr>
          <a:xfrm>
            <a:off x="7479033" y="2545600"/>
            <a:ext cx="4402400" cy="2934933"/>
          </a:xfrm>
          <a:prstGeom prst="rect">
            <a:avLst/>
          </a:prstGeom>
          <a:noFill/>
          <a:ln>
            <a:noFill/>
          </a:ln>
        </p:spPr>
      </p:pic>
      <p:pic>
        <p:nvPicPr>
          <p:cNvPr id="249" name="Google Shape;249;p11"/>
          <p:cNvPicPr preferRelativeResize="0"/>
          <p:nvPr/>
        </p:nvPicPr>
        <p:blipFill rotWithShape="1">
          <a:blip r:embed="rId5">
            <a:alphaModFix/>
          </a:blip>
          <a:srcRect/>
          <a:stretch/>
        </p:blipFill>
        <p:spPr>
          <a:xfrm>
            <a:off x="828270" y="436734"/>
            <a:ext cx="2586100" cy="38863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314000" y="364467"/>
            <a:ext cx="114284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Gardening Solutions</a:t>
            </a:r>
            <a:endParaRPr/>
          </a:p>
        </p:txBody>
      </p:sp>
      <p:sp>
        <p:nvSpPr>
          <p:cNvPr id="255" name="Google Shape;255;p14"/>
          <p:cNvSpPr txBox="1"/>
          <p:nvPr/>
        </p:nvSpPr>
        <p:spPr>
          <a:xfrm>
            <a:off x="314000" y="1898167"/>
            <a:ext cx="5434000" cy="5880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533"/>
              </a:spcBef>
              <a:spcAft>
                <a:spcPts val="0"/>
              </a:spcAft>
              <a:buNone/>
            </a:pPr>
            <a:r>
              <a:rPr lang="en" sz="2400" b="0" i="1" u="none" strike="noStrike" cap="none">
                <a:solidFill>
                  <a:srgbClr val="000000"/>
                </a:solidFill>
                <a:latin typeface="Arial"/>
                <a:ea typeface="Arial"/>
                <a:cs typeface="Arial"/>
                <a:sym typeface="Arial"/>
              </a:rPr>
              <a:t>Urban biodiversity is not an oxymoron.</a:t>
            </a:r>
            <a:endParaRPr sz="2400" b="0" i="1"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56" name="Google Shape;256;p14"/>
          <p:cNvSpPr txBox="1"/>
          <p:nvPr/>
        </p:nvSpPr>
        <p:spPr>
          <a:xfrm>
            <a:off x="118067" y="3565933"/>
            <a:ext cx="6021600" cy="3056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800"/>
              </a:spcBef>
              <a:spcAft>
                <a:spcPts val="0"/>
              </a:spcAft>
              <a:buNone/>
            </a:pPr>
            <a:r>
              <a:rPr lang="en" sz="2400" b="0" i="1" u="none" strike="noStrike" cap="none">
                <a:solidFill>
                  <a:srgbClr val="000000"/>
                </a:solidFill>
                <a:latin typeface="Arial"/>
                <a:ea typeface="Arial"/>
                <a:cs typeface="Arial"/>
                <a:sym typeface="Arial"/>
              </a:rPr>
              <a:t>In the past, we have asked one thing of our gardens: that they be pretty. Now they have to support life, sequester carbon, feed pollinators and manage water.”</a:t>
            </a:r>
            <a:endParaRPr sz="2400" b="0" i="1" u="none" strike="noStrike" cap="none">
              <a:solidFill>
                <a:srgbClr val="000000"/>
              </a:solidFill>
              <a:latin typeface="Arial"/>
              <a:ea typeface="Arial"/>
              <a:cs typeface="Arial"/>
              <a:sym typeface="Arial"/>
            </a:endParaRPr>
          </a:p>
          <a:p>
            <a:pPr marL="0" marR="0" lvl="0" indent="0" algn="l" rtl="0">
              <a:lnSpc>
                <a:spcPct val="115000"/>
              </a:lnSpc>
              <a:spcBef>
                <a:spcPts val="800"/>
              </a:spcBef>
              <a:spcAft>
                <a:spcPts val="0"/>
              </a:spcAft>
              <a:buNone/>
            </a:pPr>
            <a:r>
              <a:rPr lang="en" sz="1867" b="0" i="0" u="none" strike="noStrike" cap="none">
                <a:solidFill>
                  <a:srgbClr val="000000"/>
                </a:solidFill>
                <a:latin typeface="Arial"/>
                <a:ea typeface="Arial"/>
                <a:cs typeface="Arial"/>
                <a:sym typeface="Arial"/>
              </a:rPr>
              <a:t>Douglas Tallamy, University  of Delaware</a:t>
            </a:r>
            <a:endParaRPr sz="1867"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2400" b="0" i="0" u="none" strike="noStrike" cap="none">
              <a:solidFill>
                <a:srgbClr val="000000"/>
              </a:solidFill>
              <a:latin typeface="Arial"/>
              <a:ea typeface="Arial"/>
              <a:cs typeface="Arial"/>
              <a:sym typeface="Arial"/>
            </a:endParaRPr>
          </a:p>
        </p:txBody>
      </p:sp>
      <p:pic>
        <p:nvPicPr>
          <p:cNvPr id="257" name="Google Shape;257;p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38067" y="1724034"/>
            <a:ext cx="5933101" cy="43200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5"/>
          <p:cNvSpPr txBox="1">
            <a:spLocks noGrp="1"/>
          </p:cNvSpPr>
          <p:nvPr>
            <p:ph type="title"/>
          </p:nvPr>
        </p:nvSpPr>
        <p:spPr>
          <a:xfrm>
            <a:off x="415600" y="1086400"/>
            <a:ext cx="11428500" cy="1256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endParaRPr/>
          </a:p>
        </p:txBody>
      </p:sp>
      <p:sp>
        <p:nvSpPr>
          <p:cNvPr id="263" name="Google Shape;263;p15"/>
          <p:cNvSpPr txBox="1"/>
          <p:nvPr/>
        </p:nvSpPr>
        <p:spPr>
          <a:xfrm>
            <a:off x="4225033" y="1469567"/>
            <a:ext cx="7054000" cy="822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264" name="Google Shape;264;p15"/>
          <p:cNvPicPr preferRelativeResize="0"/>
          <p:nvPr/>
        </p:nvPicPr>
        <p:blipFill rotWithShape="1">
          <a:blip r:embed="rId3">
            <a:alphaModFix/>
          </a:blip>
          <a:srcRect/>
          <a:stretch/>
        </p:blipFill>
        <p:spPr>
          <a:xfrm>
            <a:off x="3987367" y="143585"/>
            <a:ext cx="5013767" cy="6570833"/>
          </a:xfrm>
          <a:prstGeom prst="rect">
            <a:avLst/>
          </a:prstGeom>
          <a:noFill/>
          <a:ln>
            <a:noFill/>
          </a:ln>
        </p:spPr>
      </p:pic>
      <p:sp>
        <p:nvSpPr>
          <p:cNvPr id="265" name="Google Shape;265;p15"/>
          <p:cNvSpPr txBox="1"/>
          <p:nvPr/>
        </p:nvSpPr>
        <p:spPr>
          <a:xfrm>
            <a:off x="9168800" y="1169400"/>
            <a:ext cx="2675200" cy="1090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2400" b="1" i="0" u="none" strike="noStrike" cap="none">
                <a:solidFill>
                  <a:srgbClr val="000000"/>
                </a:solidFill>
                <a:latin typeface="Arial"/>
                <a:ea typeface="Arial"/>
                <a:cs typeface="Arial"/>
                <a:sym typeface="Arial"/>
              </a:rPr>
              <a:t>Pacific Flyway</a:t>
            </a:r>
            <a:endParaRPr sz="2400" b="1" i="0" u="none" strike="noStrike" cap="none">
              <a:solidFill>
                <a:srgbClr val="000000"/>
              </a:solidFill>
              <a:latin typeface="Arial"/>
              <a:ea typeface="Arial"/>
              <a:cs typeface="Arial"/>
              <a:sym typeface="Arial"/>
            </a:endParaRPr>
          </a:p>
        </p:txBody>
      </p:sp>
      <p:sp>
        <p:nvSpPr>
          <p:cNvPr id="266" name="Google Shape;266;p15"/>
          <p:cNvSpPr txBox="1"/>
          <p:nvPr/>
        </p:nvSpPr>
        <p:spPr>
          <a:xfrm>
            <a:off x="0" y="-406400"/>
            <a:ext cx="4000000" cy="400000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 sz="4800" b="1" i="0" u="none" strike="noStrike" cap="none">
                <a:solidFill>
                  <a:srgbClr val="EF6C00"/>
                </a:solidFill>
                <a:latin typeface="PT Sans Narrow"/>
                <a:ea typeface="PT Sans Narrow"/>
                <a:cs typeface="PT Sans Narrow"/>
                <a:sym typeface="PT Sans Narrow"/>
              </a:rPr>
              <a:t>Corridors and Migration</a:t>
            </a: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6"/>
          <p:cNvSpPr txBox="1">
            <a:spLocks noGrp="1"/>
          </p:cNvSpPr>
          <p:nvPr>
            <p:ph type="title"/>
          </p:nvPr>
        </p:nvSpPr>
        <p:spPr>
          <a:xfrm>
            <a:off x="625000" y="309733"/>
            <a:ext cx="42872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Challenges  </a:t>
            </a:r>
            <a:endParaRPr/>
          </a:p>
        </p:txBody>
      </p:sp>
      <p:sp>
        <p:nvSpPr>
          <p:cNvPr id="272" name="Google Shape;272;p16"/>
          <p:cNvSpPr txBox="1"/>
          <p:nvPr/>
        </p:nvSpPr>
        <p:spPr>
          <a:xfrm>
            <a:off x="625000" y="1978267"/>
            <a:ext cx="6687200" cy="4305600"/>
          </a:xfrm>
          <a:prstGeom prst="rect">
            <a:avLst/>
          </a:prstGeom>
          <a:solidFill>
            <a:srgbClr val="F3F3F3"/>
          </a:solidFill>
          <a:ln>
            <a:noFill/>
          </a:ln>
        </p:spPr>
        <p:txBody>
          <a:bodyPr spcFirstLastPara="1" wrap="square" lIns="121900" tIns="121900" rIns="121900" bIns="121900" anchor="t" anchorCtr="0">
            <a:noAutofit/>
          </a:bodyPr>
          <a:lstStyle/>
          <a:p>
            <a:pPr marL="609585" marR="0" lvl="0" indent="-457188" algn="l" rtl="0">
              <a:spcBef>
                <a:spcPts val="0"/>
              </a:spcBef>
              <a:spcAft>
                <a:spcPts val="0"/>
              </a:spcAft>
              <a:buClr>
                <a:srgbClr val="000000"/>
              </a:buClr>
              <a:buSzPts val="1800"/>
              <a:buFont typeface="Arial"/>
              <a:buChar char="●"/>
            </a:pPr>
            <a:r>
              <a:rPr lang="en" sz="2400" b="0" i="0" u="none" strike="noStrike" cap="none">
                <a:solidFill>
                  <a:srgbClr val="000000"/>
                </a:solidFill>
                <a:latin typeface="Arial"/>
                <a:ea typeface="Arial"/>
                <a:cs typeface="Arial"/>
                <a:sym typeface="Arial"/>
              </a:rPr>
              <a:t>More than 100 million birds die in strikes every year</a:t>
            </a: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2400" b="0" i="0" u="none" strike="noStrike" cap="none">
              <a:solidFill>
                <a:srgbClr val="000000"/>
              </a:solidFill>
              <a:latin typeface="Arial"/>
              <a:ea typeface="Arial"/>
              <a:cs typeface="Arial"/>
              <a:sym typeface="Arial"/>
            </a:endParaRPr>
          </a:p>
          <a:p>
            <a:pPr marL="609585" marR="0" lvl="0" indent="-457188" algn="l" rtl="0">
              <a:spcBef>
                <a:spcPts val="0"/>
              </a:spcBef>
              <a:spcAft>
                <a:spcPts val="0"/>
              </a:spcAft>
              <a:buClr>
                <a:srgbClr val="000000"/>
              </a:buClr>
              <a:buSzPts val="1800"/>
              <a:buFont typeface="Arial"/>
              <a:buChar char="●"/>
            </a:pPr>
            <a:r>
              <a:rPr lang="en" sz="2400" b="0" i="0" u="none" strike="noStrike" cap="none">
                <a:solidFill>
                  <a:srgbClr val="000000"/>
                </a:solidFill>
                <a:latin typeface="Arial"/>
                <a:ea typeface="Arial"/>
                <a:cs typeface="Arial"/>
                <a:sym typeface="Arial"/>
              </a:rPr>
              <a:t>At night, migrating birds and moths are disoriented by night lights which leads to window collisions </a:t>
            </a: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2400" b="0" i="0" u="none" strike="noStrike" cap="none">
              <a:solidFill>
                <a:srgbClr val="000000"/>
              </a:solidFill>
              <a:latin typeface="Arial"/>
              <a:ea typeface="Arial"/>
              <a:cs typeface="Arial"/>
              <a:sym typeface="Arial"/>
            </a:endParaRPr>
          </a:p>
          <a:p>
            <a:pPr marL="609585" marR="0" lvl="0" indent="-457188" algn="l" rtl="0">
              <a:spcBef>
                <a:spcPts val="0"/>
              </a:spcBef>
              <a:spcAft>
                <a:spcPts val="0"/>
              </a:spcAft>
              <a:buClr>
                <a:srgbClr val="000000"/>
              </a:buClr>
              <a:buSzPts val="1800"/>
              <a:buFont typeface="Arial"/>
              <a:buChar char="●"/>
            </a:pPr>
            <a:r>
              <a:rPr lang="en" sz="2400" b="0" i="0" u="none" strike="noStrike" cap="none">
                <a:solidFill>
                  <a:srgbClr val="000000"/>
                </a:solidFill>
                <a:latin typeface="Arial"/>
                <a:ea typeface="Arial"/>
                <a:cs typeface="Arial"/>
                <a:sym typeface="Arial"/>
              </a:rPr>
              <a:t>Bird-Friendly Building guidelines</a:t>
            </a: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2400" b="0" i="0" u="none" strike="noStrike" cap="none">
              <a:solidFill>
                <a:srgbClr val="000000"/>
              </a:solidFill>
              <a:latin typeface="Arial"/>
              <a:ea typeface="Arial"/>
              <a:cs typeface="Arial"/>
              <a:sym typeface="Arial"/>
            </a:endParaRPr>
          </a:p>
          <a:p>
            <a:pPr marL="609585" marR="0" lvl="0" indent="-457188" algn="l" rtl="0">
              <a:spcBef>
                <a:spcPts val="0"/>
              </a:spcBef>
              <a:spcAft>
                <a:spcPts val="0"/>
              </a:spcAft>
              <a:buClr>
                <a:srgbClr val="000000"/>
              </a:buClr>
              <a:buSzPts val="1800"/>
              <a:buFont typeface="Arial"/>
              <a:buChar char="●"/>
            </a:pPr>
            <a:r>
              <a:rPr lang="en" sz="2400"/>
              <a:t>“</a:t>
            </a:r>
            <a:r>
              <a:rPr lang="en" sz="2400" b="0" i="0" u="none" strike="noStrike" cap="none">
                <a:solidFill>
                  <a:srgbClr val="000000"/>
                </a:solidFill>
                <a:latin typeface="Arial"/>
                <a:ea typeface="Arial"/>
                <a:cs typeface="Arial"/>
                <a:sym typeface="Arial"/>
              </a:rPr>
              <a:t>Lights Out Portland</a:t>
            </a:r>
            <a:r>
              <a:rPr lang="en" sz="2400"/>
              <a:t>”</a:t>
            </a: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r>
              <a:rPr lang="en"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pic>
        <p:nvPicPr>
          <p:cNvPr id="273" name="Google Shape;273;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37100" y="3735785"/>
            <a:ext cx="4287200" cy="2765233"/>
          </a:xfrm>
          <a:prstGeom prst="rect">
            <a:avLst/>
          </a:prstGeom>
          <a:noFill/>
          <a:ln>
            <a:noFill/>
          </a:ln>
        </p:spPr>
      </p:pic>
      <p:pic>
        <p:nvPicPr>
          <p:cNvPr id="274" name="Google Shape;274;p16"/>
          <p:cNvPicPr preferRelativeResize="0"/>
          <p:nvPr/>
        </p:nvPicPr>
        <p:blipFill rotWithShape="1">
          <a:blip r:embed="rId4">
            <a:alphaModFix/>
          </a:blip>
          <a:srcRect/>
          <a:stretch/>
        </p:blipFill>
        <p:spPr>
          <a:xfrm>
            <a:off x="7737100" y="356985"/>
            <a:ext cx="4287200" cy="32206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7"/>
          <p:cNvSpPr txBox="1">
            <a:spLocks noGrp="1"/>
          </p:cNvSpPr>
          <p:nvPr>
            <p:ph type="title"/>
          </p:nvPr>
        </p:nvSpPr>
        <p:spPr>
          <a:xfrm>
            <a:off x="415600" y="1086400"/>
            <a:ext cx="11428500" cy="1256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endParaRPr/>
          </a:p>
        </p:txBody>
      </p:sp>
      <p:pic>
        <p:nvPicPr>
          <p:cNvPr id="280" name="Google Shape;280;p17"/>
          <p:cNvPicPr preferRelativeResize="0"/>
          <p:nvPr/>
        </p:nvPicPr>
        <p:blipFill>
          <a:blip r:embed="rId3">
            <a:alphaModFix/>
          </a:blip>
          <a:stretch>
            <a:fillRect/>
          </a:stretch>
        </p:blipFill>
        <p:spPr>
          <a:xfrm>
            <a:off x="1208547" y="425050"/>
            <a:ext cx="9842604" cy="6557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8"/>
          <p:cNvSpPr txBox="1">
            <a:spLocks noGrp="1"/>
          </p:cNvSpPr>
          <p:nvPr>
            <p:ph type="title"/>
          </p:nvPr>
        </p:nvSpPr>
        <p:spPr>
          <a:xfrm>
            <a:off x="415600" y="706200"/>
            <a:ext cx="7086000" cy="1636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Other Corridors We May Not Think About </a:t>
            </a:r>
            <a:endParaRPr/>
          </a:p>
        </p:txBody>
      </p:sp>
      <p:pic>
        <p:nvPicPr>
          <p:cNvPr id="286" name="Google Shape;286;p18"/>
          <p:cNvPicPr preferRelativeResize="0"/>
          <p:nvPr/>
        </p:nvPicPr>
        <p:blipFill rotWithShape="1">
          <a:blip r:embed="rId3">
            <a:alphaModFix/>
          </a:blip>
          <a:srcRect/>
          <a:stretch/>
        </p:blipFill>
        <p:spPr>
          <a:xfrm>
            <a:off x="101600" y="2545600"/>
            <a:ext cx="5588000" cy="3810000"/>
          </a:xfrm>
          <a:prstGeom prst="rect">
            <a:avLst/>
          </a:prstGeom>
          <a:noFill/>
          <a:ln>
            <a:noFill/>
          </a:ln>
        </p:spPr>
      </p:pic>
      <p:pic>
        <p:nvPicPr>
          <p:cNvPr id="287" name="Google Shape;287;p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85600" y="3566834"/>
            <a:ext cx="3920365" cy="2613567"/>
          </a:xfrm>
          <a:prstGeom prst="rect">
            <a:avLst/>
          </a:prstGeom>
          <a:noFill/>
          <a:ln>
            <a:noFill/>
          </a:ln>
        </p:spPr>
      </p:pic>
      <p:pic>
        <p:nvPicPr>
          <p:cNvPr id="288" name="Google Shape;288;p1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793034" y="2545601"/>
            <a:ext cx="2290969" cy="3054625"/>
          </a:xfrm>
          <a:prstGeom prst="rect">
            <a:avLst/>
          </a:prstGeom>
          <a:noFill/>
          <a:ln>
            <a:noFill/>
          </a:ln>
        </p:spPr>
      </p:pic>
      <p:pic>
        <p:nvPicPr>
          <p:cNvPr id="289" name="Google Shape;289;p1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185601" y="507800"/>
            <a:ext cx="3920367" cy="276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
          <p:cNvSpPr txBox="1">
            <a:spLocks noGrp="1"/>
          </p:cNvSpPr>
          <p:nvPr>
            <p:ph type="title"/>
          </p:nvPr>
        </p:nvSpPr>
        <p:spPr>
          <a:xfrm>
            <a:off x="415600" y="1086400"/>
            <a:ext cx="11428500" cy="1256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sz="6400"/>
              <a:t>Welcome!</a:t>
            </a:r>
            <a:endParaRPr sz="6400"/>
          </a:p>
        </p:txBody>
      </p:sp>
      <p:pic>
        <p:nvPicPr>
          <p:cNvPr id="153" name="Google Shape;153;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89798" y="2862927"/>
            <a:ext cx="4779500" cy="3435251"/>
          </a:xfrm>
          <a:prstGeom prst="rect">
            <a:avLst/>
          </a:prstGeom>
          <a:noFill/>
          <a:ln>
            <a:noFill/>
          </a:ln>
        </p:spPr>
      </p:pic>
      <p:sp>
        <p:nvSpPr>
          <p:cNvPr id="154" name="Google Shape;154;p2"/>
          <p:cNvSpPr txBox="1"/>
          <p:nvPr/>
        </p:nvSpPr>
        <p:spPr>
          <a:xfrm>
            <a:off x="342325" y="3429000"/>
            <a:ext cx="6108000" cy="3546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466">
                <a:latin typeface="Calibri"/>
                <a:ea typeface="Calibri"/>
                <a:cs typeface="Calibri"/>
                <a:sym typeface="Calibri"/>
              </a:rPr>
              <a:t>While we wait for attendees to join, please write in the chat: </a:t>
            </a:r>
            <a:endParaRPr sz="3466">
              <a:latin typeface="Calibri"/>
              <a:ea typeface="Calibri"/>
              <a:cs typeface="Calibri"/>
              <a:sym typeface="Calibri"/>
            </a:endParaRPr>
          </a:p>
          <a:p>
            <a:pPr marL="457200" lvl="0" indent="-448754" algn="l" rtl="0">
              <a:lnSpc>
                <a:spcPct val="90000"/>
              </a:lnSpc>
              <a:spcBef>
                <a:spcPts val="0"/>
              </a:spcBef>
              <a:spcAft>
                <a:spcPts val="0"/>
              </a:spcAft>
              <a:buSzPts val="3467"/>
              <a:buFont typeface="Calibri"/>
              <a:buChar char="●"/>
            </a:pPr>
            <a:r>
              <a:rPr lang="en" sz="3466">
                <a:latin typeface="Calibri"/>
                <a:ea typeface="Calibri"/>
                <a:cs typeface="Calibri"/>
                <a:sym typeface="Calibri"/>
              </a:rPr>
              <a:t>Where you’re joining from</a:t>
            </a:r>
            <a:endParaRPr sz="3466">
              <a:latin typeface="Calibri"/>
              <a:ea typeface="Calibri"/>
              <a:cs typeface="Calibri"/>
              <a:sym typeface="Calibri"/>
            </a:endParaRPr>
          </a:p>
          <a:p>
            <a:pPr marL="457200" lvl="0" indent="-448754" algn="l" rtl="0">
              <a:lnSpc>
                <a:spcPct val="90000"/>
              </a:lnSpc>
              <a:spcBef>
                <a:spcPts val="0"/>
              </a:spcBef>
              <a:spcAft>
                <a:spcPts val="0"/>
              </a:spcAft>
              <a:buSzPts val="3467"/>
              <a:buFont typeface="Calibri"/>
              <a:buChar char="●"/>
            </a:pPr>
            <a:r>
              <a:rPr lang="en" sz="3466">
                <a:latin typeface="Calibri"/>
                <a:ea typeface="Calibri"/>
                <a:cs typeface="Calibri"/>
                <a:sym typeface="Calibri"/>
              </a:rPr>
              <a:t>Are you growing anything fun?</a:t>
            </a:r>
            <a:endParaRPr sz="3466">
              <a:latin typeface="Calibri"/>
              <a:ea typeface="Calibri"/>
              <a:cs typeface="Calibri"/>
              <a:sym typeface="Calibri"/>
            </a:endParaRPr>
          </a:p>
          <a:p>
            <a:pPr marL="457200" lvl="0" indent="-448754" algn="l" rtl="0">
              <a:lnSpc>
                <a:spcPct val="90000"/>
              </a:lnSpc>
              <a:spcBef>
                <a:spcPts val="0"/>
              </a:spcBef>
              <a:spcAft>
                <a:spcPts val="0"/>
              </a:spcAft>
              <a:buSzPts val="3467"/>
              <a:buFont typeface="Calibri"/>
              <a:buChar char="●"/>
            </a:pPr>
            <a:r>
              <a:rPr lang="en" sz="3466">
                <a:latin typeface="Calibri"/>
                <a:ea typeface="Calibri"/>
                <a:cs typeface="Calibri"/>
                <a:sym typeface="Calibri"/>
              </a:rPr>
              <a:t>What do you hope to learn tonight?</a:t>
            </a:r>
            <a:endParaRPr sz="3466">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9"/>
          <p:cNvSpPr txBox="1">
            <a:spLocks noGrp="1"/>
          </p:cNvSpPr>
          <p:nvPr>
            <p:ph type="title"/>
          </p:nvPr>
        </p:nvSpPr>
        <p:spPr>
          <a:xfrm>
            <a:off x="887400" y="55375"/>
            <a:ext cx="10259400" cy="94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4200"/>
              <a:buNone/>
            </a:pPr>
            <a:r>
              <a:rPr lang="en" sz="5300"/>
              <a:t>More Layers = More Wildlife Diversity</a:t>
            </a:r>
            <a:endParaRPr sz="5300"/>
          </a:p>
        </p:txBody>
      </p:sp>
      <p:pic>
        <p:nvPicPr>
          <p:cNvPr id="295" name="Google Shape;295;p19"/>
          <p:cNvPicPr preferRelativeResize="0"/>
          <p:nvPr/>
        </p:nvPicPr>
        <p:blipFill>
          <a:blip r:embed="rId3">
            <a:alphaModFix/>
          </a:blip>
          <a:stretch>
            <a:fillRect/>
          </a:stretch>
        </p:blipFill>
        <p:spPr>
          <a:xfrm>
            <a:off x="1168100" y="892200"/>
            <a:ext cx="9921374" cy="58326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0"/>
          <p:cNvSpPr txBox="1">
            <a:spLocks noGrp="1"/>
          </p:cNvSpPr>
          <p:nvPr>
            <p:ph type="title"/>
          </p:nvPr>
        </p:nvSpPr>
        <p:spPr>
          <a:xfrm>
            <a:off x="354000" y="195933"/>
            <a:ext cx="5393600" cy="22344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4200"/>
              <a:buNone/>
            </a:pPr>
            <a:r>
              <a:rPr lang="en"/>
              <a:t>Elements of Habitat</a:t>
            </a:r>
            <a:endParaRPr/>
          </a:p>
        </p:txBody>
      </p:sp>
      <p:sp>
        <p:nvSpPr>
          <p:cNvPr id="301" name="Google Shape;301;p20"/>
          <p:cNvSpPr txBox="1">
            <a:spLocks noGrp="1"/>
          </p:cNvSpPr>
          <p:nvPr>
            <p:ph type="subTitle" idx="1"/>
          </p:nvPr>
        </p:nvSpPr>
        <p:spPr>
          <a:xfrm>
            <a:off x="354000" y="3635833"/>
            <a:ext cx="5393600" cy="1646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2100"/>
              <a:buNone/>
            </a:pPr>
            <a:endParaRPr/>
          </a:p>
        </p:txBody>
      </p:sp>
      <p:sp>
        <p:nvSpPr>
          <p:cNvPr id="302" name="Google Shape;302;p20"/>
          <p:cNvSpPr txBox="1">
            <a:spLocks noGrp="1"/>
          </p:cNvSpPr>
          <p:nvPr>
            <p:ph type="body" idx="2"/>
          </p:nvPr>
        </p:nvSpPr>
        <p:spPr>
          <a:xfrm>
            <a:off x="6512733" y="1414267"/>
            <a:ext cx="5116000" cy="4926800"/>
          </a:xfrm>
          <a:prstGeom prst="rect">
            <a:avLst/>
          </a:prstGeom>
          <a:noFill/>
          <a:ln>
            <a:noFill/>
          </a:ln>
        </p:spPr>
        <p:txBody>
          <a:bodyPr spcFirstLastPara="1" wrap="square" lIns="121900" tIns="121900" rIns="121900" bIns="121900" anchor="ctr" anchorCtr="0">
            <a:noAutofit/>
          </a:bodyPr>
          <a:lstStyle/>
          <a:p>
            <a:pPr marL="609585" lvl="0" indent="-558785" algn="l" rtl="0">
              <a:lnSpc>
                <a:spcPct val="90000"/>
              </a:lnSpc>
              <a:spcBef>
                <a:spcPts val="1200"/>
              </a:spcBef>
              <a:spcAft>
                <a:spcPts val="0"/>
              </a:spcAft>
              <a:buClr>
                <a:srgbClr val="FFFFFF"/>
              </a:buClr>
              <a:buSzPts val="3000"/>
              <a:buAutoNum type="arabicPeriod"/>
            </a:pPr>
            <a:r>
              <a:rPr lang="en" sz="4000">
                <a:solidFill>
                  <a:srgbClr val="FFFFFF"/>
                </a:solidFill>
                <a:latin typeface="Calibri"/>
                <a:ea typeface="Calibri"/>
                <a:cs typeface="Calibri"/>
                <a:sym typeface="Calibri"/>
              </a:rPr>
              <a:t>Food</a:t>
            </a:r>
            <a:endParaRPr sz="4000">
              <a:solidFill>
                <a:srgbClr val="FFFFFF"/>
              </a:solidFill>
              <a:latin typeface="Calibri"/>
              <a:ea typeface="Calibri"/>
              <a:cs typeface="Calibri"/>
              <a:sym typeface="Calibri"/>
            </a:endParaRPr>
          </a:p>
          <a:p>
            <a:pPr marL="609585" lvl="0" indent="-558785" algn="l" rtl="0">
              <a:lnSpc>
                <a:spcPct val="90000"/>
              </a:lnSpc>
              <a:spcBef>
                <a:spcPts val="0"/>
              </a:spcBef>
              <a:spcAft>
                <a:spcPts val="0"/>
              </a:spcAft>
              <a:buClr>
                <a:srgbClr val="FFFFFF"/>
              </a:buClr>
              <a:buSzPts val="3000"/>
              <a:buAutoNum type="arabicPeriod"/>
            </a:pPr>
            <a:r>
              <a:rPr lang="en" sz="4000">
                <a:solidFill>
                  <a:srgbClr val="FFFFFF"/>
                </a:solidFill>
                <a:latin typeface="Calibri"/>
                <a:ea typeface="Calibri"/>
                <a:cs typeface="Calibri"/>
                <a:sym typeface="Calibri"/>
              </a:rPr>
              <a:t>Water</a:t>
            </a:r>
            <a:endParaRPr sz="4000">
              <a:solidFill>
                <a:srgbClr val="FFFFFF"/>
              </a:solidFill>
              <a:latin typeface="Calibri"/>
              <a:ea typeface="Calibri"/>
              <a:cs typeface="Calibri"/>
              <a:sym typeface="Calibri"/>
            </a:endParaRPr>
          </a:p>
          <a:p>
            <a:pPr marL="609585" lvl="0" indent="-558785" algn="l" rtl="0">
              <a:lnSpc>
                <a:spcPct val="90000"/>
              </a:lnSpc>
              <a:spcBef>
                <a:spcPts val="0"/>
              </a:spcBef>
              <a:spcAft>
                <a:spcPts val="0"/>
              </a:spcAft>
              <a:buClr>
                <a:srgbClr val="FFFFFF"/>
              </a:buClr>
              <a:buSzPts val="3000"/>
              <a:buAutoNum type="arabicPeriod"/>
            </a:pPr>
            <a:r>
              <a:rPr lang="en" sz="4000">
                <a:solidFill>
                  <a:srgbClr val="FFFFFF"/>
                </a:solidFill>
                <a:latin typeface="Calibri"/>
                <a:ea typeface="Calibri"/>
                <a:cs typeface="Calibri"/>
                <a:sym typeface="Calibri"/>
              </a:rPr>
              <a:t>Cover/Shelter</a:t>
            </a:r>
            <a:endParaRPr sz="4000">
              <a:solidFill>
                <a:srgbClr val="FFFFFF"/>
              </a:solidFill>
              <a:latin typeface="Calibri"/>
              <a:ea typeface="Calibri"/>
              <a:cs typeface="Calibri"/>
              <a:sym typeface="Calibri"/>
            </a:endParaRPr>
          </a:p>
          <a:p>
            <a:pPr marL="609585" lvl="0" indent="-558785" algn="l" rtl="0">
              <a:lnSpc>
                <a:spcPct val="90000"/>
              </a:lnSpc>
              <a:spcBef>
                <a:spcPts val="0"/>
              </a:spcBef>
              <a:spcAft>
                <a:spcPts val="0"/>
              </a:spcAft>
              <a:buClr>
                <a:srgbClr val="FFFFFF"/>
              </a:buClr>
              <a:buSzPts val="3000"/>
              <a:buAutoNum type="arabicPeriod"/>
            </a:pPr>
            <a:r>
              <a:rPr lang="en" sz="4000">
                <a:solidFill>
                  <a:srgbClr val="FFFFFF"/>
                </a:solidFill>
                <a:latin typeface="Calibri"/>
                <a:ea typeface="Calibri"/>
                <a:cs typeface="Calibri"/>
                <a:sym typeface="Calibri"/>
              </a:rPr>
              <a:t>Places to Raise Young</a:t>
            </a:r>
            <a:endParaRPr sz="4000">
              <a:solidFill>
                <a:srgbClr val="FFFFFF"/>
              </a:solidFill>
              <a:latin typeface="Calibri"/>
              <a:ea typeface="Calibri"/>
              <a:cs typeface="Calibri"/>
              <a:sym typeface="Calibri"/>
            </a:endParaRPr>
          </a:p>
          <a:p>
            <a:pPr marL="0" lvl="0" indent="0" algn="l" rtl="0">
              <a:lnSpc>
                <a:spcPct val="115000"/>
              </a:lnSpc>
              <a:spcBef>
                <a:spcPts val="267"/>
              </a:spcBef>
              <a:spcAft>
                <a:spcPts val="2133"/>
              </a:spcAft>
              <a:buSzPts val="1800"/>
              <a:buNone/>
            </a:pPr>
            <a:endParaRPr/>
          </a:p>
        </p:txBody>
      </p:sp>
      <p:pic>
        <p:nvPicPr>
          <p:cNvPr id="303" name="Google Shape;303;p20"/>
          <p:cNvPicPr preferRelativeResize="0"/>
          <p:nvPr/>
        </p:nvPicPr>
        <p:blipFill rotWithShape="1">
          <a:blip r:embed="rId3">
            <a:alphaModFix/>
          </a:blip>
          <a:srcRect/>
          <a:stretch/>
        </p:blipFill>
        <p:spPr>
          <a:xfrm>
            <a:off x="1227376" y="2430325"/>
            <a:ext cx="3458782" cy="3764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1"/>
          <p:cNvSpPr txBox="1">
            <a:spLocks noGrp="1"/>
          </p:cNvSpPr>
          <p:nvPr>
            <p:ph type="title"/>
          </p:nvPr>
        </p:nvSpPr>
        <p:spPr>
          <a:xfrm>
            <a:off x="415600" y="390167"/>
            <a:ext cx="113608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Food	</a:t>
            </a:r>
            <a:endParaRPr/>
          </a:p>
        </p:txBody>
      </p:sp>
      <p:sp>
        <p:nvSpPr>
          <p:cNvPr id="309" name="Google Shape;309;p21"/>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SzPts val="1800"/>
              <a:buNone/>
            </a:pPr>
            <a:endParaRPr/>
          </a:p>
        </p:txBody>
      </p:sp>
      <p:pic>
        <p:nvPicPr>
          <p:cNvPr id="310" name="Google Shape;310;p21"/>
          <p:cNvPicPr preferRelativeResize="0"/>
          <p:nvPr/>
        </p:nvPicPr>
        <p:blipFill rotWithShape="1">
          <a:blip r:embed="rId3">
            <a:alphaModFix/>
          </a:blip>
          <a:srcRect/>
          <a:stretch/>
        </p:blipFill>
        <p:spPr>
          <a:xfrm>
            <a:off x="568000" y="1273091"/>
            <a:ext cx="10805275" cy="512490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2"/>
          <p:cNvSpPr txBox="1">
            <a:spLocks noGrp="1"/>
          </p:cNvSpPr>
          <p:nvPr>
            <p:ph type="title"/>
          </p:nvPr>
        </p:nvSpPr>
        <p:spPr>
          <a:xfrm>
            <a:off x="461400" y="745233"/>
            <a:ext cx="113608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Food: Invertebrates</a:t>
            </a:r>
            <a:endParaRPr/>
          </a:p>
        </p:txBody>
      </p:sp>
      <p:sp>
        <p:nvSpPr>
          <p:cNvPr id="316" name="Google Shape;316;p22"/>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SzPts val="1800"/>
              <a:buNone/>
            </a:pPr>
            <a:endParaRPr/>
          </a:p>
        </p:txBody>
      </p:sp>
      <p:pic>
        <p:nvPicPr>
          <p:cNvPr id="317" name="Google Shape;317;p22"/>
          <p:cNvPicPr preferRelativeResize="0"/>
          <p:nvPr/>
        </p:nvPicPr>
        <p:blipFill rotWithShape="1">
          <a:blip r:embed="rId3">
            <a:alphaModFix/>
          </a:blip>
          <a:srcRect/>
          <a:stretch/>
        </p:blipFill>
        <p:spPr>
          <a:xfrm>
            <a:off x="415600" y="2215300"/>
            <a:ext cx="5183125" cy="3876725"/>
          </a:xfrm>
          <a:prstGeom prst="rect">
            <a:avLst/>
          </a:prstGeom>
          <a:noFill/>
          <a:ln>
            <a:noFill/>
          </a:ln>
        </p:spPr>
      </p:pic>
      <p:pic>
        <p:nvPicPr>
          <p:cNvPr id="318" name="Google Shape;318;p22"/>
          <p:cNvPicPr preferRelativeResize="0"/>
          <p:nvPr/>
        </p:nvPicPr>
        <p:blipFill rotWithShape="1">
          <a:blip r:embed="rId4">
            <a:alphaModFix/>
          </a:blip>
          <a:srcRect/>
          <a:stretch/>
        </p:blipFill>
        <p:spPr>
          <a:xfrm>
            <a:off x="6225494" y="555271"/>
            <a:ext cx="5550908" cy="4403600"/>
          </a:xfrm>
          <a:prstGeom prst="rect">
            <a:avLst/>
          </a:prstGeom>
          <a:noFill/>
          <a:ln>
            <a:noFill/>
          </a:ln>
        </p:spPr>
      </p:pic>
      <p:sp>
        <p:nvSpPr>
          <p:cNvPr id="319" name="Google Shape;319;p22"/>
          <p:cNvSpPr txBox="1"/>
          <p:nvPr/>
        </p:nvSpPr>
        <p:spPr>
          <a:xfrm>
            <a:off x="6381900" y="4958867"/>
            <a:ext cx="4623600" cy="10072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1200"/>
              </a:spcBef>
              <a:spcAft>
                <a:spcPts val="0"/>
              </a:spcAft>
              <a:buNone/>
            </a:pPr>
            <a:r>
              <a:rPr lang="en" sz="2400" b="0" i="0" u="none" strike="noStrike" cap="none">
                <a:solidFill>
                  <a:srgbClr val="000000"/>
                </a:solidFill>
                <a:latin typeface="Calibri"/>
                <a:ea typeface="Calibri"/>
                <a:cs typeface="Calibri"/>
                <a:sym typeface="Calibri"/>
              </a:rPr>
              <a:t>96% of terrestrial birds rely on invertebrates to feed their young.</a:t>
            </a:r>
            <a:endParaRPr sz="2400" b="0" i="0" u="none" strike="noStrike" cap="none">
              <a:solidFill>
                <a:srgbClr val="000000"/>
              </a:solidFill>
              <a:latin typeface="Calibri"/>
              <a:ea typeface="Calibri"/>
              <a:cs typeface="Calibri"/>
              <a:sym typeface="Calibri"/>
            </a:endParaRPr>
          </a:p>
          <a:p>
            <a:pPr marL="0" marR="0" lvl="0" indent="0" algn="l" rtl="0">
              <a:spcBef>
                <a:spcPts val="267"/>
              </a:spcBef>
              <a:spcAft>
                <a:spcPts val="0"/>
              </a:spcAft>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3"/>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Food	Sources</a:t>
            </a:r>
            <a:endParaRPr/>
          </a:p>
        </p:txBody>
      </p:sp>
      <p:sp>
        <p:nvSpPr>
          <p:cNvPr id="325" name="Google Shape;325;p23"/>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800"/>
              <a:buNone/>
            </a:pPr>
            <a:r>
              <a:rPr lang="en" sz="2667" b="1"/>
              <a:t>What food sources do I need?</a:t>
            </a:r>
            <a:endParaRPr sz="2667" b="1"/>
          </a:p>
          <a:p>
            <a:pPr marL="0" lvl="0" indent="0" algn="l" rtl="0">
              <a:lnSpc>
                <a:spcPct val="115000"/>
              </a:lnSpc>
              <a:spcBef>
                <a:spcPts val="2133"/>
              </a:spcBef>
              <a:spcAft>
                <a:spcPts val="0"/>
              </a:spcAft>
              <a:buSzPts val="1800"/>
              <a:buNone/>
            </a:pPr>
            <a:r>
              <a:rPr lang="en" sz="2300"/>
              <a:t>Plants or supplemental feeders to consider:</a:t>
            </a:r>
            <a:endParaRPr sz="2300"/>
          </a:p>
          <a:p>
            <a:pPr marL="0" lvl="0" indent="0" algn="l" rtl="0">
              <a:lnSpc>
                <a:spcPct val="115000"/>
              </a:lnSpc>
              <a:spcBef>
                <a:spcPts val="2133"/>
              </a:spcBef>
              <a:spcAft>
                <a:spcPts val="2133"/>
              </a:spcAft>
              <a:buSzPts val="1800"/>
              <a:buNone/>
            </a:pPr>
            <a:endParaRPr sz="1867"/>
          </a:p>
        </p:txBody>
      </p:sp>
      <p:sp>
        <p:nvSpPr>
          <p:cNvPr id="326" name="Google Shape;326;p23"/>
          <p:cNvSpPr txBox="1"/>
          <p:nvPr/>
        </p:nvSpPr>
        <p:spPr>
          <a:xfrm>
            <a:off x="613467" y="3086533"/>
            <a:ext cx="4706400" cy="3107200"/>
          </a:xfrm>
          <a:prstGeom prst="rect">
            <a:avLst/>
          </a:prstGeom>
          <a:noFill/>
          <a:ln>
            <a:noFill/>
          </a:ln>
        </p:spPr>
        <p:txBody>
          <a:bodyPr spcFirstLastPara="1" wrap="square" lIns="121900" tIns="121900" rIns="121900" bIns="121900" anchor="t" anchorCtr="0">
            <a:noAutofit/>
          </a:bodyPr>
          <a:lstStyle/>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Seeds from a plant</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Berries</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Nectar</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Foliage/Twigs</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Nuts</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Fruits</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Sap</a:t>
            </a:r>
            <a:endParaRPr sz="2400" b="0" i="0" u="none" strike="noStrike" cap="none">
              <a:solidFill>
                <a:srgbClr val="000000"/>
              </a:solidFill>
              <a:latin typeface="Arial"/>
              <a:ea typeface="Arial"/>
              <a:cs typeface="Arial"/>
              <a:sym typeface="Arial"/>
            </a:endParaRPr>
          </a:p>
        </p:txBody>
      </p:sp>
      <p:sp>
        <p:nvSpPr>
          <p:cNvPr id="327" name="Google Shape;327;p23"/>
          <p:cNvSpPr txBox="1"/>
          <p:nvPr/>
        </p:nvSpPr>
        <p:spPr>
          <a:xfrm>
            <a:off x="5074333" y="3086533"/>
            <a:ext cx="4706400" cy="3107200"/>
          </a:xfrm>
          <a:prstGeom prst="rect">
            <a:avLst/>
          </a:prstGeom>
          <a:noFill/>
          <a:ln>
            <a:noFill/>
          </a:ln>
        </p:spPr>
        <p:txBody>
          <a:bodyPr spcFirstLastPara="1" wrap="square" lIns="121900" tIns="121900" rIns="121900" bIns="121900" anchor="t" anchorCtr="0">
            <a:noAutofit/>
          </a:bodyPr>
          <a:lstStyle/>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Pollen</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Suet</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Bird Feeder</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Squirrel Feeder</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Hummingbird Feeder</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Butterfly Feeder</a:t>
            </a:r>
            <a:br>
              <a:rPr lang="en" sz="2400" b="0" i="0" u="none" strike="noStrike" cap="none">
                <a:solidFill>
                  <a:srgbClr val="000000"/>
                </a:solidFill>
                <a:latin typeface="Calibri"/>
                <a:ea typeface="Calibri"/>
                <a:cs typeface="Calibri"/>
                <a:sym typeface="Calibri"/>
              </a:rPr>
            </a:br>
            <a:endParaRPr sz="2400" b="0" i="0" u="none" strike="noStrike" cap="none">
              <a:solidFill>
                <a:srgbClr val="000000"/>
              </a:solidFill>
              <a:latin typeface="Arial"/>
              <a:ea typeface="Arial"/>
              <a:cs typeface="Arial"/>
              <a:sym typeface="Arial"/>
            </a:endParaRPr>
          </a:p>
        </p:txBody>
      </p:sp>
      <p:pic>
        <p:nvPicPr>
          <p:cNvPr id="328" name="Google Shape;328;p23"/>
          <p:cNvPicPr preferRelativeResize="0"/>
          <p:nvPr/>
        </p:nvPicPr>
        <p:blipFill rotWithShape="1">
          <a:blip r:embed="rId3">
            <a:alphaModFix/>
          </a:blip>
          <a:srcRect/>
          <a:stretch/>
        </p:blipFill>
        <p:spPr>
          <a:xfrm>
            <a:off x="8685825" y="1685550"/>
            <a:ext cx="3016025" cy="4516150"/>
          </a:xfrm>
          <a:prstGeom prst="rect">
            <a:avLst/>
          </a:prstGeom>
          <a:noFill/>
          <a:ln>
            <a:noFill/>
          </a:ln>
        </p:spPr>
      </p:pic>
      <p:sp>
        <p:nvSpPr>
          <p:cNvPr id="329" name="Google Shape;329;p23"/>
          <p:cNvSpPr txBox="1"/>
          <p:nvPr/>
        </p:nvSpPr>
        <p:spPr>
          <a:xfrm rot="-667">
            <a:off x="8610775" y="477792"/>
            <a:ext cx="3091200" cy="12087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2167" b="1" i="0" u="none" strike="noStrike" cap="none">
                <a:solidFill>
                  <a:srgbClr val="000000"/>
                </a:solidFill>
                <a:latin typeface="Calibri"/>
                <a:ea typeface="Calibri"/>
                <a:cs typeface="Calibri"/>
                <a:sym typeface="Calibri"/>
              </a:rPr>
              <a:t>Remember: </a:t>
            </a:r>
            <a:endParaRPr sz="2167" b="1"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en" sz="2167" i="0" u="none" strike="noStrike" cap="none">
                <a:solidFill>
                  <a:srgbClr val="000000"/>
                </a:solidFill>
                <a:latin typeface="Calibri"/>
                <a:ea typeface="Calibri"/>
                <a:cs typeface="Calibri"/>
                <a:sym typeface="Calibri"/>
              </a:rPr>
              <a:t>Native plants are the best source of food!</a:t>
            </a:r>
            <a:endParaRPr sz="2167" i="0" u="none" strike="noStrike" cap="non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4"/>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Water</a:t>
            </a:r>
            <a:endParaRPr/>
          </a:p>
        </p:txBody>
      </p:sp>
      <p:sp>
        <p:nvSpPr>
          <p:cNvPr id="335" name="Google Shape;335;p24"/>
          <p:cNvSpPr txBox="1">
            <a:spLocks noGrp="1"/>
          </p:cNvSpPr>
          <p:nvPr>
            <p:ph type="body" idx="1"/>
          </p:nvPr>
        </p:nvSpPr>
        <p:spPr>
          <a:xfrm>
            <a:off x="415600" y="1586833"/>
            <a:ext cx="11360800" cy="4403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SzPts val="1800"/>
              <a:buNone/>
            </a:pPr>
            <a:r>
              <a:rPr lang="en" sz="2000"/>
              <a:t>All animals need water to drink, bathe, or live in.</a:t>
            </a:r>
            <a:br>
              <a:rPr lang="en" sz="2000"/>
            </a:br>
            <a:endParaRPr sz="2000"/>
          </a:p>
        </p:txBody>
      </p:sp>
      <p:pic>
        <p:nvPicPr>
          <p:cNvPr id="336" name="Google Shape;336;p24"/>
          <p:cNvPicPr preferRelativeResize="0"/>
          <p:nvPr/>
        </p:nvPicPr>
        <p:blipFill rotWithShape="1">
          <a:blip r:embed="rId3">
            <a:alphaModFix/>
          </a:blip>
          <a:srcRect/>
          <a:stretch/>
        </p:blipFill>
        <p:spPr>
          <a:xfrm>
            <a:off x="466834" y="2257932"/>
            <a:ext cx="6564668" cy="3834105"/>
          </a:xfrm>
          <a:prstGeom prst="rect">
            <a:avLst/>
          </a:prstGeom>
          <a:noFill/>
          <a:ln>
            <a:noFill/>
          </a:ln>
        </p:spPr>
      </p:pic>
      <p:pic>
        <p:nvPicPr>
          <p:cNvPr id="337" name="Google Shape;337;p24"/>
          <p:cNvPicPr preferRelativeResize="0"/>
          <p:nvPr/>
        </p:nvPicPr>
        <p:blipFill rotWithShape="1">
          <a:blip r:embed="rId4">
            <a:alphaModFix/>
          </a:blip>
          <a:srcRect/>
          <a:stretch/>
        </p:blipFill>
        <p:spPr>
          <a:xfrm>
            <a:off x="7031500" y="389734"/>
            <a:ext cx="4267200" cy="5702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5"/>
          <p:cNvSpPr txBox="1">
            <a:spLocks noGrp="1"/>
          </p:cNvSpPr>
          <p:nvPr>
            <p:ph type="title"/>
          </p:nvPr>
        </p:nvSpPr>
        <p:spPr>
          <a:xfrm>
            <a:off x="415600" y="350900"/>
            <a:ext cx="113608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Water</a:t>
            </a:r>
            <a:endParaRPr/>
          </a:p>
        </p:txBody>
      </p:sp>
      <p:sp>
        <p:nvSpPr>
          <p:cNvPr id="343" name="Google Shape;343;p25"/>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SzPts val="1800"/>
              <a:buNone/>
            </a:pPr>
            <a:endParaRPr/>
          </a:p>
        </p:txBody>
      </p:sp>
      <p:pic>
        <p:nvPicPr>
          <p:cNvPr id="344" name="Google Shape;344;p25"/>
          <p:cNvPicPr preferRelativeResize="0"/>
          <p:nvPr/>
        </p:nvPicPr>
        <p:blipFill rotWithShape="1">
          <a:blip r:embed="rId3">
            <a:alphaModFix/>
          </a:blip>
          <a:srcRect/>
          <a:stretch/>
        </p:blipFill>
        <p:spPr>
          <a:xfrm>
            <a:off x="1261851" y="1294085"/>
            <a:ext cx="4737100" cy="2451100"/>
          </a:xfrm>
          <a:prstGeom prst="rect">
            <a:avLst/>
          </a:prstGeom>
          <a:noFill/>
          <a:ln>
            <a:noFill/>
          </a:ln>
        </p:spPr>
      </p:pic>
      <p:pic>
        <p:nvPicPr>
          <p:cNvPr id="345" name="Google Shape;345;p25"/>
          <p:cNvPicPr preferRelativeResize="0"/>
          <p:nvPr/>
        </p:nvPicPr>
        <p:blipFill rotWithShape="1">
          <a:blip r:embed="rId4">
            <a:alphaModFix/>
          </a:blip>
          <a:srcRect/>
          <a:stretch/>
        </p:blipFill>
        <p:spPr>
          <a:xfrm>
            <a:off x="1255500" y="3887367"/>
            <a:ext cx="4749800" cy="2641600"/>
          </a:xfrm>
          <a:prstGeom prst="rect">
            <a:avLst/>
          </a:prstGeom>
          <a:noFill/>
          <a:ln>
            <a:noFill/>
          </a:ln>
        </p:spPr>
      </p:pic>
      <p:pic>
        <p:nvPicPr>
          <p:cNvPr id="346" name="Google Shape;346;p25"/>
          <p:cNvPicPr preferRelativeResize="0"/>
          <p:nvPr/>
        </p:nvPicPr>
        <p:blipFill rotWithShape="1">
          <a:blip r:embed="rId5">
            <a:alphaModFix/>
          </a:blip>
          <a:srcRect/>
          <a:stretch/>
        </p:blipFill>
        <p:spPr>
          <a:xfrm>
            <a:off x="6090251" y="1294085"/>
            <a:ext cx="4787900" cy="2451100"/>
          </a:xfrm>
          <a:prstGeom prst="rect">
            <a:avLst/>
          </a:prstGeom>
          <a:noFill/>
          <a:ln>
            <a:noFill/>
          </a:ln>
        </p:spPr>
      </p:pic>
      <p:pic>
        <p:nvPicPr>
          <p:cNvPr id="347" name="Google Shape;347;p25"/>
          <p:cNvPicPr preferRelativeResize="0"/>
          <p:nvPr/>
        </p:nvPicPr>
        <p:blipFill rotWithShape="1">
          <a:blip r:embed="rId6">
            <a:alphaModFix/>
          </a:blip>
          <a:srcRect/>
          <a:stretch/>
        </p:blipFill>
        <p:spPr>
          <a:xfrm>
            <a:off x="6090251" y="3887367"/>
            <a:ext cx="4787900" cy="2641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6"/>
          <p:cNvSpPr txBox="1">
            <a:spLocks noGrp="1"/>
          </p:cNvSpPr>
          <p:nvPr>
            <p:ph type="title"/>
          </p:nvPr>
        </p:nvSpPr>
        <p:spPr>
          <a:xfrm>
            <a:off x="415600" y="324467"/>
            <a:ext cx="113608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Water: Puddling Areas</a:t>
            </a:r>
            <a:endParaRPr/>
          </a:p>
        </p:txBody>
      </p:sp>
      <p:sp>
        <p:nvSpPr>
          <p:cNvPr id="353" name="Google Shape;353;p26"/>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SzPts val="1800"/>
              <a:buNone/>
            </a:pPr>
            <a:endParaRPr/>
          </a:p>
        </p:txBody>
      </p:sp>
      <p:pic>
        <p:nvPicPr>
          <p:cNvPr id="354" name="Google Shape;354;p26"/>
          <p:cNvPicPr preferRelativeResize="0"/>
          <p:nvPr/>
        </p:nvPicPr>
        <p:blipFill rotWithShape="1">
          <a:blip r:embed="rId3">
            <a:alphaModFix/>
          </a:blip>
          <a:srcRect/>
          <a:stretch/>
        </p:blipFill>
        <p:spPr>
          <a:xfrm>
            <a:off x="1131775" y="1267667"/>
            <a:ext cx="9702800" cy="5245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7"/>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Water: Beyond our Property</a:t>
            </a:r>
            <a:endParaRPr/>
          </a:p>
        </p:txBody>
      </p:sp>
      <p:sp>
        <p:nvSpPr>
          <p:cNvPr id="360" name="Google Shape;360;p27"/>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SzPts val="1800"/>
              <a:buNone/>
            </a:pPr>
            <a:endParaRPr/>
          </a:p>
        </p:txBody>
      </p:sp>
      <p:pic>
        <p:nvPicPr>
          <p:cNvPr id="361" name="Google Shape;361;p27"/>
          <p:cNvPicPr preferRelativeResize="0"/>
          <p:nvPr/>
        </p:nvPicPr>
        <p:blipFill rotWithShape="1">
          <a:blip r:embed="rId3">
            <a:alphaModFix/>
          </a:blip>
          <a:srcRect/>
          <a:stretch/>
        </p:blipFill>
        <p:spPr>
          <a:xfrm>
            <a:off x="82534" y="1536567"/>
            <a:ext cx="12026900" cy="4470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28"/>
          <p:cNvPicPr preferRelativeResize="0"/>
          <p:nvPr/>
        </p:nvPicPr>
        <p:blipFill rotWithShape="1">
          <a:blip r:embed="rId3" cstate="email">
            <a:alphaModFix/>
            <a:extLst>
              <a:ext uri="{28A0092B-C50C-407E-A947-70E740481C1C}">
                <a14:useLocalDpi xmlns:a14="http://schemas.microsoft.com/office/drawing/2010/main"/>
              </a:ext>
            </a:extLst>
          </a:blip>
          <a:srcRect b="11316"/>
          <a:stretch/>
        </p:blipFill>
        <p:spPr>
          <a:xfrm>
            <a:off x="7987100" y="3656398"/>
            <a:ext cx="4051300" cy="2908603"/>
          </a:xfrm>
          <a:prstGeom prst="rect">
            <a:avLst/>
          </a:prstGeom>
          <a:noFill/>
          <a:ln>
            <a:noFill/>
          </a:ln>
        </p:spPr>
      </p:pic>
      <p:sp>
        <p:nvSpPr>
          <p:cNvPr id="367" name="Google Shape;367;p28"/>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Water Sources</a:t>
            </a:r>
            <a:endParaRPr/>
          </a:p>
        </p:txBody>
      </p:sp>
      <p:sp>
        <p:nvSpPr>
          <p:cNvPr id="368" name="Google Shape;368;p28"/>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800"/>
              <a:buNone/>
            </a:pPr>
            <a:r>
              <a:rPr lang="en" sz="2667" b="1"/>
              <a:t>What water sources do I need?</a:t>
            </a:r>
            <a:endParaRPr sz="2667" b="1"/>
          </a:p>
          <a:p>
            <a:pPr marL="0" lvl="0" indent="0" algn="l" rtl="0">
              <a:lnSpc>
                <a:spcPct val="115000"/>
              </a:lnSpc>
              <a:spcBef>
                <a:spcPts val="2133"/>
              </a:spcBef>
              <a:spcAft>
                <a:spcPts val="0"/>
              </a:spcAft>
              <a:buSzPts val="1800"/>
              <a:buNone/>
            </a:pPr>
            <a:r>
              <a:rPr lang="en" sz="2300"/>
              <a:t>Provide clean water for wildlife to drink and bathe:</a:t>
            </a:r>
            <a:endParaRPr sz="2300"/>
          </a:p>
          <a:p>
            <a:pPr marL="0" lvl="0" indent="0" algn="l" rtl="0">
              <a:lnSpc>
                <a:spcPct val="115000"/>
              </a:lnSpc>
              <a:spcBef>
                <a:spcPts val="2133"/>
              </a:spcBef>
              <a:spcAft>
                <a:spcPts val="0"/>
              </a:spcAft>
              <a:buSzPts val="1800"/>
              <a:buNone/>
            </a:pPr>
            <a:endParaRPr sz="1867"/>
          </a:p>
          <a:p>
            <a:pPr marL="0" lvl="0" indent="0" algn="l" rtl="0">
              <a:lnSpc>
                <a:spcPct val="115000"/>
              </a:lnSpc>
              <a:spcBef>
                <a:spcPts val="2133"/>
              </a:spcBef>
              <a:spcAft>
                <a:spcPts val="2133"/>
              </a:spcAft>
              <a:buSzPts val="1800"/>
              <a:buNone/>
            </a:pPr>
            <a:endParaRPr/>
          </a:p>
        </p:txBody>
      </p:sp>
      <p:sp>
        <p:nvSpPr>
          <p:cNvPr id="369" name="Google Shape;369;p28"/>
          <p:cNvSpPr txBox="1"/>
          <p:nvPr/>
        </p:nvSpPr>
        <p:spPr>
          <a:xfrm>
            <a:off x="613467" y="3086533"/>
            <a:ext cx="4706400" cy="3107200"/>
          </a:xfrm>
          <a:prstGeom prst="rect">
            <a:avLst/>
          </a:prstGeom>
          <a:noFill/>
          <a:ln>
            <a:noFill/>
          </a:ln>
        </p:spPr>
        <p:txBody>
          <a:bodyPr spcFirstLastPara="1" wrap="square" lIns="121900" tIns="121900" rIns="121900" bIns="121900" anchor="t" anchorCtr="0">
            <a:noAutofit/>
          </a:bodyPr>
          <a:lstStyle/>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Birdbath</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Lake</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Stream</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Seasonal Pool</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Water Garden/Pond</a:t>
            </a:r>
            <a:br>
              <a:rPr lang="en" sz="2400" b="0" i="0" u="none" strike="noStrike" cap="none">
                <a:solidFill>
                  <a:srgbClr val="000000"/>
                </a:solidFill>
                <a:latin typeface="Calibri"/>
                <a:ea typeface="Calibri"/>
                <a:cs typeface="Calibri"/>
                <a:sym typeface="Calibri"/>
              </a:rPr>
            </a:br>
            <a:endParaRPr sz="2400" b="0" i="0" u="none" strike="noStrike" cap="none">
              <a:solidFill>
                <a:srgbClr val="000000"/>
              </a:solidFill>
              <a:latin typeface="Arial"/>
              <a:ea typeface="Arial"/>
              <a:cs typeface="Arial"/>
              <a:sym typeface="Arial"/>
            </a:endParaRPr>
          </a:p>
        </p:txBody>
      </p:sp>
      <p:sp>
        <p:nvSpPr>
          <p:cNvPr id="370" name="Google Shape;370;p28"/>
          <p:cNvSpPr txBox="1"/>
          <p:nvPr/>
        </p:nvSpPr>
        <p:spPr>
          <a:xfrm>
            <a:off x="4243067" y="3086533"/>
            <a:ext cx="4706400" cy="3107200"/>
          </a:xfrm>
          <a:prstGeom prst="rect">
            <a:avLst/>
          </a:prstGeom>
          <a:noFill/>
          <a:ln>
            <a:noFill/>
          </a:ln>
        </p:spPr>
        <p:txBody>
          <a:bodyPr spcFirstLastPara="1" wrap="square" lIns="121900" tIns="121900" rIns="121900" bIns="121900" anchor="t" anchorCtr="0">
            <a:noAutofit/>
          </a:bodyPr>
          <a:lstStyle/>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Ocean</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River</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Butterfly Puddling Area</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Rain Garden</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Spring </a:t>
            </a:r>
            <a:br>
              <a:rPr lang="en" sz="2400" b="0" i="0" u="none" strike="noStrike" cap="none">
                <a:solidFill>
                  <a:srgbClr val="000000"/>
                </a:solidFill>
                <a:latin typeface="Calibri"/>
                <a:ea typeface="Calibri"/>
                <a:cs typeface="Calibri"/>
                <a:sym typeface="Calibri"/>
              </a:rPr>
            </a:br>
            <a:endParaRPr sz="2400" b="0" i="0" u="none" strike="noStrike" cap="none">
              <a:solidFill>
                <a:srgbClr val="000000"/>
              </a:solidFill>
              <a:latin typeface="Arial"/>
              <a:ea typeface="Arial"/>
              <a:cs typeface="Arial"/>
              <a:sym typeface="Arial"/>
            </a:endParaRPr>
          </a:p>
        </p:txBody>
      </p:sp>
      <p:pic>
        <p:nvPicPr>
          <p:cNvPr id="371" name="Google Shape;371;p28"/>
          <p:cNvPicPr preferRelativeResize="0"/>
          <p:nvPr/>
        </p:nvPicPr>
        <p:blipFill rotWithShape="1">
          <a:blip r:embed="rId4">
            <a:alphaModFix/>
          </a:blip>
          <a:srcRect/>
          <a:stretch/>
        </p:blipFill>
        <p:spPr>
          <a:xfrm>
            <a:off x="8012485" y="429033"/>
            <a:ext cx="4051300" cy="3479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gc8b8c00d4e_0_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602625" y="76200"/>
            <a:ext cx="6639808" cy="65532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9"/>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Cover/Shelter</a:t>
            </a:r>
            <a:endParaRPr/>
          </a:p>
        </p:txBody>
      </p:sp>
      <p:sp>
        <p:nvSpPr>
          <p:cNvPr id="377" name="Google Shape;377;p29"/>
          <p:cNvSpPr txBox="1">
            <a:spLocks noGrp="1"/>
          </p:cNvSpPr>
          <p:nvPr>
            <p:ph type="body" idx="1"/>
          </p:nvPr>
        </p:nvSpPr>
        <p:spPr>
          <a:xfrm>
            <a:off x="415600" y="1536567"/>
            <a:ext cx="11360700" cy="4749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800"/>
              <a:buNone/>
            </a:pPr>
            <a:r>
              <a:rPr lang="en" sz="1867">
                <a:solidFill>
                  <a:srgbClr val="000000"/>
                </a:solidFill>
              </a:rPr>
              <a:t>Prey and predators need shelter. Dead trees, brush piles, and artificial shelters are all great options.</a:t>
            </a:r>
            <a:endParaRPr sz="1867">
              <a:solidFill>
                <a:srgbClr val="000000"/>
              </a:solidFill>
            </a:endParaRPr>
          </a:p>
          <a:p>
            <a:pPr marL="0" lvl="0" indent="0" algn="l" rtl="0">
              <a:lnSpc>
                <a:spcPct val="115000"/>
              </a:lnSpc>
              <a:spcBef>
                <a:spcPts val="2133"/>
              </a:spcBef>
              <a:spcAft>
                <a:spcPts val="2133"/>
              </a:spcAft>
              <a:buSzPts val="1800"/>
              <a:buNone/>
            </a:pPr>
            <a:endParaRPr sz="2000">
              <a:latin typeface="Calibri"/>
              <a:ea typeface="Calibri"/>
              <a:cs typeface="Calibri"/>
              <a:sym typeface="Calibri"/>
            </a:endParaRPr>
          </a:p>
        </p:txBody>
      </p:sp>
      <p:pic>
        <p:nvPicPr>
          <p:cNvPr id="378" name="Google Shape;378;p29"/>
          <p:cNvPicPr preferRelativeResize="0"/>
          <p:nvPr/>
        </p:nvPicPr>
        <p:blipFill rotWithShape="1">
          <a:blip r:embed="rId3">
            <a:alphaModFix/>
          </a:blip>
          <a:srcRect/>
          <a:stretch/>
        </p:blipFill>
        <p:spPr>
          <a:xfrm>
            <a:off x="513933" y="2339400"/>
            <a:ext cx="3295500" cy="3697400"/>
          </a:xfrm>
          <a:prstGeom prst="rect">
            <a:avLst/>
          </a:prstGeom>
          <a:noFill/>
          <a:ln>
            <a:noFill/>
          </a:ln>
        </p:spPr>
      </p:pic>
      <p:pic>
        <p:nvPicPr>
          <p:cNvPr id="379" name="Google Shape;379;p29"/>
          <p:cNvPicPr preferRelativeResize="0"/>
          <p:nvPr/>
        </p:nvPicPr>
        <p:blipFill rotWithShape="1">
          <a:blip r:embed="rId4">
            <a:alphaModFix/>
          </a:blip>
          <a:srcRect/>
          <a:stretch/>
        </p:blipFill>
        <p:spPr>
          <a:xfrm>
            <a:off x="3996067" y="2339400"/>
            <a:ext cx="4133740" cy="3697400"/>
          </a:xfrm>
          <a:prstGeom prst="rect">
            <a:avLst/>
          </a:prstGeom>
          <a:noFill/>
          <a:ln>
            <a:noFill/>
          </a:ln>
        </p:spPr>
      </p:pic>
      <p:pic>
        <p:nvPicPr>
          <p:cNvPr id="380" name="Google Shape;380;p29"/>
          <p:cNvPicPr preferRelativeResize="0"/>
          <p:nvPr/>
        </p:nvPicPr>
        <p:blipFill rotWithShape="1">
          <a:blip r:embed="rId5">
            <a:alphaModFix/>
          </a:blip>
          <a:srcRect/>
          <a:stretch/>
        </p:blipFill>
        <p:spPr>
          <a:xfrm>
            <a:off x="8382566" y="2339401"/>
            <a:ext cx="3295500" cy="369739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0"/>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Cover/Shelter: Supplemental Projects</a:t>
            </a:r>
            <a:endParaRPr/>
          </a:p>
        </p:txBody>
      </p:sp>
      <p:sp>
        <p:nvSpPr>
          <p:cNvPr id="386" name="Google Shape;386;p30"/>
          <p:cNvSpPr txBox="1">
            <a:spLocks noGrp="1"/>
          </p:cNvSpPr>
          <p:nvPr>
            <p:ph type="body" idx="1"/>
          </p:nvPr>
        </p:nvSpPr>
        <p:spPr>
          <a:xfrm>
            <a:off x="415600" y="16075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800"/>
              <a:buNone/>
            </a:pPr>
            <a:r>
              <a:rPr lang="en" sz="2300">
                <a:solidFill>
                  <a:srgbClr val="000000"/>
                </a:solidFill>
              </a:rPr>
              <a:t>There are many creative ways to build cover and places to raise young to supplement natural sources.</a:t>
            </a:r>
            <a:endParaRPr sz="2300">
              <a:solidFill>
                <a:srgbClr val="000000"/>
              </a:solidFill>
            </a:endParaRPr>
          </a:p>
          <a:p>
            <a:pPr marL="0" lvl="0" indent="0" algn="l" rtl="0">
              <a:lnSpc>
                <a:spcPct val="115000"/>
              </a:lnSpc>
              <a:spcBef>
                <a:spcPts val="0"/>
              </a:spcBef>
              <a:spcAft>
                <a:spcPts val="2133"/>
              </a:spcAft>
              <a:buSzPts val="1800"/>
              <a:buNone/>
            </a:pPr>
            <a:endParaRPr/>
          </a:p>
        </p:txBody>
      </p:sp>
      <p:pic>
        <p:nvPicPr>
          <p:cNvPr id="387" name="Google Shape;387;p30"/>
          <p:cNvPicPr preferRelativeResize="0"/>
          <p:nvPr/>
        </p:nvPicPr>
        <p:blipFill rotWithShape="1">
          <a:blip r:embed="rId3">
            <a:alphaModFix/>
          </a:blip>
          <a:srcRect/>
          <a:stretch/>
        </p:blipFill>
        <p:spPr>
          <a:xfrm>
            <a:off x="1328722" y="2659447"/>
            <a:ext cx="4545867" cy="3402167"/>
          </a:xfrm>
          <a:prstGeom prst="rect">
            <a:avLst/>
          </a:prstGeom>
          <a:noFill/>
          <a:ln>
            <a:noFill/>
          </a:ln>
        </p:spPr>
      </p:pic>
      <p:pic>
        <p:nvPicPr>
          <p:cNvPr id="388" name="Google Shape;388;p30"/>
          <p:cNvPicPr preferRelativeResize="0"/>
          <p:nvPr/>
        </p:nvPicPr>
        <p:blipFill rotWithShape="1">
          <a:blip r:embed="rId4">
            <a:alphaModFix/>
          </a:blip>
          <a:srcRect/>
          <a:stretch/>
        </p:blipFill>
        <p:spPr>
          <a:xfrm>
            <a:off x="6037134" y="2643922"/>
            <a:ext cx="4613764" cy="340216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1"/>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Cover/Shelter Sources</a:t>
            </a:r>
            <a:endParaRPr/>
          </a:p>
        </p:txBody>
      </p:sp>
      <p:sp>
        <p:nvSpPr>
          <p:cNvPr id="394" name="Google Shape;394;p31"/>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800"/>
              <a:buNone/>
            </a:pPr>
            <a:r>
              <a:rPr lang="en" sz="2667" b="1"/>
              <a:t>What cover/shelter sources should I provide?</a:t>
            </a:r>
            <a:endParaRPr sz="2667" b="1"/>
          </a:p>
          <a:p>
            <a:pPr marL="0" lvl="0" indent="0" algn="l" rtl="0">
              <a:lnSpc>
                <a:spcPct val="115000"/>
              </a:lnSpc>
              <a:spcBef>
                <a:spcPts val="2133"/>
              </a:spcBef>
              <a:spcAft>
                <a:spcPts val="0"/>
              </a:spcAft>
              <a:buSzPts val="1800"/>
              <a:buNone/>
            </a:pPr>
            <a:r>
              <a:rPr lang="en" sz="2300"/>
              <a:t>Options for cover/shelter to consider:</a:t>
            </a:r>
            <a:endParaRPr sz="2300"/>
          </a:p>
          <a:p>
            <a:pPr marL="0" lvl="0" indent="0" algn="l" rtl="0">
              <a:lnSpc>
                <a:spcPct val="115000"/>
              </a:lnSpc>
              <a:spcBef>
                <a:spcPts val="2133"/>
              </a:spcBef>
              <a:spcAft>
                <a:spcPts val="0"/>
              </a:spcAft>
              <a:buSzPts val="1800"/>
              <a:buNone/>
            </a:pPr>
            <a:endParaRPr sz="1867"/>
          </a:p>
          <a:p>
            <a:pPr marL="0" lvl="0" indent="0" algn="l" rtl="0">
              <a:lnSpc>
                <a:spcPct val="115000"/>
              </a:lnSpc>
              <a:spcBef>
                <a:spcPts val="2133"/>
              </a:spcBef>
              <a:spcAft>
                <a:spcPts val="2133"/>
              </a:spcAft>
              <a:buSzPts val="1800"/>
              <a:buNone/>
            </a:pPr>
            <a:endParaRPr/>
          </a:p>
        </p:txBody>
      </p:sp>
      <p:sp>
        <p:nvSpPr>
          <p:cNvPr id="395" name="Google Shape;395;p31"/>
          <p:cNvSpPr txBox="1"/>
          <p:nvPr/>
        </p:nvSpPr>
        <p:spPr>
          <a:xfrm>
            <a:off x="613467" y="3086533"/>
            <a:ext cx="4706400" cy="3107200"/>
          </a:xfrm>
          <a:prstGeom prst="rect">
            <a:avLst/>
          </a:prstGeom>
          <a:noFill/>
          <a:ln>
            <a:noFill/>
          </a:ln>
        </p:spPr>
        <p:txBody>
          <a:bodyPr spcFirstLastPara="1" wrap="square" lIns="121900" tIns="121900" rIns="121900" bIns="121900" anchor="t" anchorCtr="0">
            <a:noAutofit/>
          </a:bodyPr>
          <a:lstStyle/>
          <a:p>
            <a:pPr marL="609584"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Wooded Area</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a:latin typeface="Calibri"/>
                <a:ea typeface="Calibri"/>
                <a:cs typeface="Calibri"/>
                <a:sym typeface="Calibri"/>
              </a:rPr>
              <a:t>Standing dead trees</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Rock Piles or Wall</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Roosting Boxes</a:t>
            </a:r>
            <a:endParaRPr sz="2400" b="0" i="0" u="none" strike="noStrike" cap="none">
              <a:solidFill>
                <a:srgbClr val="000000"/>
              </a:solidFill>
              <a:latin typeface="Calibri"/>
              <a:ea typeface="Calibri"/>
              <a:cs typeface="Calibri"/>
              <a:sym typeface="Calibri"/>
            </a:endParaRPr>
          </a:p>
          <a:p>
            <a:pPr marL="609584" marR="0" lvl="0" indent="-457188" algn="l" rtl="0">
              <a:lnSpc>
                <a:spcPct val="115000"/>
              </a:lnSpc>
              <a:spcBef>
                <a:spcPts val="0"/>
              </a:spcBef>
              <a:spcAft>
                <a:spcPts val="0"/>
              </a:spcAft>
              <a:buClr>
                <a:srgbClr val="000000"/>
              </a:buClr>
              <a:buSzPts val="1800"/>
              <a:buFont typeface="Arial"/>
              <a:buChar char="●"/>
            </a:pPr>
            <a:r>
              <a:rPr lang="en" sz="2400" b="0" i="0" u="none" strike="noStrike" cap="none">
                <a:solidFill>
                  <a:srgbClr val="000000"/>
                </a:solidFill>
                <a:latin typeface="Calibri"/>
                <a:ea typeface="Calibri"/>
                <a:cs typeface="Calibri"/>
                <a:sym typeface="Calibri"/>
              </a:rPr>
              <a:t>Dense Shrubs or Thicket</a:t>
            </a:r>
            <a:endParaRPr sz="2400"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400">
                <a:latin typeface="Calibri"/>
                <a:ea typeface="Calibri"/>
                <a:cs typeface="Calibri"/>
                <a:sym typeface="Calibri"/>
              </a:rPr>
              <a:t>Nurse Logs</a:t>
            </a:r>
            <a:br>
              <a:rPr lang="en" sz="2400" b="0" i="0" u="none" strike="noStrike" cap="none">
                <a:solidFill>
                  <a:srgbClr val="000000"/>
                </a:solidFill>
                <a:latin typeface="Calibri"/>
                <a:ea typeface="Calibri"/>
                <a:cs typeface="Calibri"/>
                <a:sym typeface="Calibri"/>
              </a:rPr>
            </a:br>
            <a:endParaRPr sz="2400" b="0" i="0" u="none" strike="noStrike" cap="none">
              <a:solidFill>
                <a:srgbClr val="000000"/>
              </a:solidFill>
              <a:latin typeface="Arial"/>
              <a:ea typeface="Arial"/>
              <a:cs typeface="Arial"/>
              <a:sym typeface="Arial"/>
            </a:endParaRPr>
          </a:p>
        </p:txBody>
      </p:sp>
      <p:sp>
        <p:nvSpPr>
          <p:cNvPr id="396" name="Google Shape;396;p31"/>
          <p:cNvSpPr txBox="1"/>
          <p:nvPr/>
        </p:nvSpPr>
        <p:spPr>
          <a:xfrm>
            <a:off x="4808800" y="3086533"/>
            <a:ext cx="4706400" cy="3107200"/>
          </a:xfrm>
          <a:prstGeom prst="rect">
            <a:avLst/>
          </a:prstGeom>
          <a:noFill/>
          <a:ln>
            <a:noFill/>
          </a:ln>
        </p:spPr>
        <p:txBody>
          <a:bodyPr spcFirstLastPara="1" wrap="square" lIns="121900" tIns="121900" rIns="121900" bIns="121900" anchor="t" anchorCtr="0">
            <a:noAutofit/>
          </a:bodyPr>
          <a:lstStyle/>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Evergreens</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Brush or Log Pile</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Burrow</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Meadow or Prairie</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Water Garden or Pond</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Cave</a:t>
            </a:r>
            <a:br>
              <a:rPr lang="en" sz="2400" b="0" i="0" u="none" strike="noStrike" cap="none">
                <a:solidFill>
                  <a:srgbClr val="000000"/>
                </a:solidFill>
                <a:latin typeface="Calibri"/>
                <a:ea typeface="Calibri"/>
                <a:cs typeface="Calibri"/>
                <a:sym typeface="Calibri"/>
              </a:rPr>
            </a:br>
            <a:endParaRPr sz="2400" b="0" i="0" u="none" strike="noStrike" cap="none">
              <a:solidFill>
                <a:srgbClr val="000000"/>
              </a:solidFill>
              <a:latin typeface="Arial"/>
              <a:ea typeface="Arial"/>
              <a:cs typeface="Arial"/>
              <a:sym typeface="Arial"/>
            </a:endParaRPr>
          </a:p>
        </p:txBody>
      </p:sp>
      <p:pic>
        <p:nvPicPr>
          <p:cNvPr id="397" name="Google Shape;397;p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258724" y="593374"/>
            <a:ext cx="3833075" cy="4127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2"/>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Places to Raise Young</a:t>
            </a:r>
            <a:endParaRPr/>
          </a:p>
        </p:txBody>
      </p:sp>
      <p:sp>
        <p:nvSpPr>
          <p:cNvPr id="403" name="Google Shape;403;p32"/>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800"/>
              <a:buNone/>
            </a:pPr>
            <a:r>
              <a:rPr lang="en" sz="2667">
                <a:solidFill>
                  <a:srgbClr val="000000"/>
                </a:solidFill>
                <a:latin typeface="Calibri"/>
                <a:ea typeface="Calibri"/>
                <a:cs typeface="Calibri"/>
                <a:sym typeface="Calibri"/>
              </a:rPr>
              <a:t>Wildlife need space, thoughtful planning, and resources to ensure their safety.</a:t>
            </a:r>
            <a:endParaRPr sz="2667">
              <a:solidFill>
                <a:srgbClr val="000000"/>
              </a:solidFill>
              <a:latin typeface="Calibri"/>
              <a:ea typeface="Calibri"/>
              <a:cs typeface="Calibri"/>
              <a:sym typeface="Calibri"/>
            </a:endParaRPr>
          </a:p>
          <a:p>
            <a:pPr marL="0" lvl="0" indent="0" algn="l" rtl="0">
              <a:lnSpc>
                <a:spcPct val="115000"/>
              </a:lnSpc>
              <a:spcBef>
                <a:spcPts val="0"/>
              </a:spcBef>
              <a:spcAft>
                <a:spcPts val="0"/>
              </a:spcAft>
              <a:buSzPts val="1800"/>
              <a:buNone/>
            </a:pPr>
            <a:endParaRPr sz="2667">
              <a:solidFill>
                <a:srgbClr val="000000"/>
              </a:solidFill>
              <a:latin typeface="Calibri"/>
              <a:ea typeface="Calibri"/>
              <a:cs typeface="Calibri"/>
              <a:sym typeface="Calibri"/>
            </a:endParaRPr>
          </a:p>
          <a:p>
            <a:pPr marL="0" lvl="0" indent="0" algn="l" rtl="0">
              <a:lnSpc>
                <a:spcPct val="115000"/>
              </a:lnSpc>
              <a:spcBef>
                <a:spcPts val="0"/>
              </a:spcBef>
              <a:spcAft>
                <a:spcPts val="0"/>
              </a:spcAft>
              <a:buSzPts val="1800"/>
              <a:buNone/>
            </a:pPr>
            <a:endParaRPr sz="2667">
              <a:solidFill>
                <a:srgbClr val="000000"/>
              </a:solidFill>
              <a:latin typeface="Calibri"/>
              <a:ea typeface="Calibri"/>
              <a:cs typeface="Calibri"/>
              <a:sym typeface="Calibri"/>
            </a:endParaRPr>
          </a:p>
          <a:p>
            <a:pPr marL="0" lvl="0" indent="0" algn="l" rtl="0">
              <a:lnSpc>
                <a:spcPct val="115000"/>
              </a:lnSpc>
              <a:spcBef>
                <a:spcPts val="0"/>
              </a:spcBef>
              <a:spcAft>
                <a:spcPts val="0"/>
              </a:spcAft>
              <a:buSzPts val="1800"/>
              <a:buNone/>
            </a:pPr>
            <a:endParaRPr sz="2667">
              <a:solidFill>
                <a:srgbClr val="000000"/>
              </a:solidFill>
              <a:latin typeface="Calibri"/>
              <a:ea typeface="Calibri"/>
              <a:cs typeface="Calibri"/>
              <a:sym typeface="Calibri"/>
            </a:endParaRPr>
          </a:p>
          <a:p>
            <a:pPr marL="0" lvl="0" indent="0" algn="l" rtl="0">
              <a:lnSpc>
                <a:spcPct val="115000"/>
              </a:lnSpc>
              <a:spcBef>
                <a:spcPts val="0"/>
              </a:spcBef>
              <a:spcAft>
                <a:spcPts val="0"/>
              </a:spcAft>
              <a:buSzPts val="1800"/>
              <a:buNone/>
            </a:pPr>
            <a:endParaRPr sz="2667">
              <a:solidFill>
                <a:srgbClr val="000000"/>
              </a:solidFill>
              <a:latin typeface="Calibri"/>
              <a:ea typeface="Calibri"/>
              <a:cs typeface="Calibri"/>
              <a:sym typeface="Calibri"/>
            </a:endParaRPr>
          </a:p>
          <a:p>
            <a:pPr marL="0" lvl="0" indent="0" algn="l" rtl="0">
              <a:lnSpc>
                <a:spcPct val="115000"/>
              </a:lnSpc>
              <a:spcBef>
                <a:spcPts val="0"/>
              </a:spcBef>
              <a:spcAft>
                <a:spcPts val="0"/>
              </a:spcAft>
              <a:buSzPts val="1800"/>
              <a:buNone/>
            </a:pPr>
            <a:endParaRPr sz="2667">
              <a:solidFill>
                <a:srgbClr val="000000"/>
              </a:solidFill>
              <a:latin typeface="Calibri"/>
              <a:ea typeface="Calibri"/>
              <a:cs typeface="Calibri"/>
              <a:sym typeface="Calibri"/>
            </a:endParaRPr>
          </a:p>
          <a:p>
            <a:pPr marL="0" lvl="0" indent="0" algn="l" rtl="0">
              <a:lnSpc>
                <a:spcPct val="115000"/>
              </a:lnSpc>
              <a:spcBef>
                <a:spcPts val="0"/>
              </a:spcBef>
              <a:spcAft>
                <a:spcPts val="0"/>
              </a:spcAft>
              <a:buSzPts val="1800"/>
              <a:buNone/>
            </a:pPr>
            <a:endParaRPr sz="2667">
              <a:solidFill>
                <a:srgbClr val="000000"/>
              </a:solidFill>
              <a:latin typeface="Calibri"/>
              <a:ea typeface="Calibri"/>
              <a:cs typeface="Calibri"/>
              <a:sym typeface="Calibri"/>
            </a:endParaRPr>
          </a:p>
          <a:p>
            <a:pPr marL="0" lvl="0" indent="0" algn="l" rtl="0">
              <a:lnSpc>
                <a:spcPct val="115000"/>
              </a:lnSpc>
              <a:spcBef>
                <a:spcPts val="0"/>
              </a:spcBef>
              <a:spcAft>
                <a:spcPts val="0"/>
              </a:spcAft>
              <a:buSzPts val="1800"/>
              <a:buNone/>
            </a:pPr>
            <a:r>
              <a:rPr lang="en" sz="2667">
                <a:solidFill>
                  <a:srgbClr val="000000"/>
                </a:solidFill>
                <a:latin typeface="Calibri"/>
                <a:ea typeface="Calibri"/>
                <a:cs typeface="Calibri"/>
                <a:sym typeface="Calibri"/>
              </a:rPr>
              <a:t>Courtship, mating, nest building, egg laying, giving birth, and caring for young all require specific resources or careful planning.</a:t>
            </a:r>
            <a:endParaRPr/>
          </a:p>
        </p:txBody>
      </p:sp>
      <p:pic>
        <p:nvPicPr>
          <p:cNvPr id="404" name="Google Shape;404;p32"/>
          <p:cNvPicPr preferRelativeResize="0"/>
          <p:nvPr/>
        </p:nvPicPr>
        <p:blipFill rotWithShape="1">
          <a:blip r:embed="rId3">
            <a:alphaModFix/>
          </a:blip>
          <a:srcRect/>
          <a:stretch/>
        </p:blipFill>
        <p:spPr>
          <a:xfrm>
            <a:off x="1911532" y="2322432"/>
            <a:ext cx="3503000" cy="2636067"/>
          </a:xfrm>
          <a:prstGeom prst="rect">
            <a:avLst/>
          </a:prstGeom>
          <a:noFill/>
          <a:ln>
            <a:noFill/>
          </a:ln>
        </p:spPr>
      </p:pic>
      <p:pic>
        <p:nvPicPr>
          <p:cNvPr id="405" name="Google Shape;405;p32"/>
          <p:cNvPicPr preferRelativeResize="0"/>
          <p:nvPr/>
        </p:nvPicPr>
        <p:blipFill rotWithShape="1">
          <a:blip r:embed="rId4">
            <a:alphaModFix/>
          </a:blip>
          <a:srcRect/>
          <a:stretch/>
        </p:blipFill>
        <p:spPr>
          <a:xfrm>
            <a:off x="7351501" y="2322432"/>
            <a:ext cx="2928964" cy="2636067"/>
          </a:xfrm>
          <a:prstGeom prst="rect">
            <a:avLst/>
          </a:prstGeom>
          <a:noFill/>
          <a:ln>
            <a:noFill/>
          </a:ln>
        </p:spPr>
      </p:pic>
      <p:pic>
        <p:nvPicPr>
          <p:cNvPr id="406" name="Google Shape;406;p3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52567" y="2322433"/>
            <a:ext cx="1660900" cy="26360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3"/>
          <p:cNvSpPr txBox="1">
            <a:spLocks noGrp="1"/>
          </p:cNvSpPr>
          <p:nvPr>
            <p:ph type="title"/>
          </p:nvPr>
        </p:nvSpPr>
        <p:spPr>
          <a:xfrm>
            <a:off x="415600" y="437733"/>
            <a:ext cx="113608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Places to Raise Young: Nesting Boxes</a:t>
            </a:r>
            <a:endParaRPr/>
          </a:p>
        </p:txBody>
      </p:sp>
      <p:sp>
        <p:nvSpPr>
          <p:cNvPr id="412" name="Google Shape;412;p33"/>
          <p:cNvSpPr txBox="1">
            <a:spLocks noGrp="1"/>
          </p:cNvSpPr>
          <p:nvPr>
            <p:ph type="body" idx="1"/>
          </p:nvPr>
        </p:nvSpPr>
        <p:spPr>
          <a:xfrm>
            <a:off x="415600" y="1380933"/>
            <a:ext cx="11360800" cy="4403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800"/>
              <a:buNone/>
            </a:pPr>
            <a:r>
              <a:rPr lang="en" sz="2100">
                <a:solidFill>
                  <a:srgbClr val="000000"/>
                </a:solidFill>
              </a:rPr>
              <a:t>Cavity nesters use holes in trees as nesting spots, but many will also use a well-placed nesting box too. Many bird species have certain birdhouse shapes that they prefer for predator evasion or nesting needs.</a:t>
            </a:r>
            <a:endParaRPr sz="2100">
              <a:solidFill>
                <a:srgbClr val="000000"/>
              </a:solidFill>
            </a:endParaRPr>
          </a:p>
          <a:p>
            <a:pPr marL="0" lvl="0" indent="0" algn="l" rtl="0">
              <a:lnSpc>
                <a:spcPct val="115000"/>
              </a:lnSpc>
              <a:spcBef>
                <a:spcPts val="0"/>
              </a:spcBef>
              <a:spcAft>
                <a:spcPts val="2133"/>
              </a:spcAft>
              <a:buSzPts val="1800"/>
              <a:buNone/>
            </a:pPr>
            <a:endParaRPr/>
          </a:p>
        </p:txBody>
      </p:sp>
      <p:pic>
        <p:nvPicPr>
          <p:cNvPr id="413" name="Google Shape;413;p33"/>
          <p:cNvPicPr preferRelativeResize="0"/>
          <p:nvPr/>
        </p:nvPicPr>
        <p:blipFill rotWithShape="1">
          <a:blip r:embed="rId3">
            <a:alphaModFix/>
          </a:blip>
          <a:srcRect/>
          <a:stretch/>
        </p:blipFill>
        <p:spPr>
          <a:xfrm>
            <a:off x="1678817" y="2696684"/>
            <a:ext cx="8834366" cy="3618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4"/>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Places to Raise Young: Juvenile vs. Adult Needs</a:t>
            </a:r>
            <a:endParaRPr/>
          </a:p>
        </p:txBody>
      </p:sp>
      <p:sp>
        <p:nvSpPr>
          <p:cNvPr id="419" name="Google Shape;419;p34"/>
          <p:cNvSpPr txBox="1">
            <a:spLocks noGrp="1"/>
          </p:cNvSpPr>
          <p:nvPr>
            <p:ph type="body" idx="1"/>
          </p:nvPr>
        </p:nvSpPr>
        <p:spPr>
          <a:xfrm>
            <a:off x="552967" y="1688433"/>
            <a:ext cx="7095600" cy="4403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800"/>
              <a:buNone/>
            </a:pPr>
            <a:r>
              <a:rPr lang="en" sz="2300">
                <a:solidFill>
                  <a:srgbClr val="000000"/>
                </a:solidFill>
              </a:rPr>
              <a:t>Some species have special habitat requirements for their young that are totally different than their adult phase.</a:t>
            </a:r>
            <a:endParaRPr sz="2300">
              <a:solidFill>
                <a:srgbClr val="000000"/>
              </a:solidFill>
            </a:endParaRPr>
          </a:p>
          <a:p>
            <a:pPr marL="0" lvl="0" indent="0" algn="l" rtl="0">
              <a:lnSpc>
                <a:spcPct val="115000"/>
              </a:lnSpc>
              <a:spcBef>
                <a:spcPts val="0"/>
              </a:spcBef>
              <a:spcAft>
                <a:spcPts val="0"/>
              </a:spcAft>
              <a:buSzPts val="1800"/>
              <a:buNone/>
            </a:pPr>
            <a:endParaRPr>
              <a:solidFill>
                <a:srgbClr val="000000"/>
              </a:solidFill>
              <a:latin typeface="Calibri"/>
              <a:ea typeface="Calibri"/>
              <a:cs typeface="Calibri"/>
              <a:sym typeface="Calibri"/>
            </a:endParaRPr>
          </a:p>
          <a:p>
            <a:pPr marL="0" lvl="0" indent="0" algn="l" rtl="0">
              <a:lnSpc>
                <a:spcPct val="115000"/>
              </a:lnSpc>
              <a:spcBef>
                <a:spcPts val="0"/>
              </a:spcBef>
              <a:spcAft>
                <a:spcPts val="2133"/>
              </a:spcAft>
              <a:buSzPts val="1800"/>
              <a:buNone/>
            </a:pPr>
            <a:endParaRPr/>
          </a:p>
        </p:txBody>
      </p:sp>
      <p:pic>
        <p:nvPicPr>
          <p:cNvPr id="420" name="Google Shape;420;p34"/>
          <p:cNvPicPr preferRelativeResize="0"/>
          <p:nvPr/>
        </p:nvPicPr>
        <p:blipFill rotWithShape="1">
          <a:blip r:embed="rId3">
            <a:alphaModFix/>
          </a:blip>
          <a:srcRect/>
          <a:stretch/>
        </p:blipFill>
        <p:spPr>
          <a:xfrm>
            <a:off x="615251" y="3247233"/>
            <a:ext cx="6896100" cy="2844800"/>
          </a:xfrm>
          <a:prstGeom prst="rect">
            <a:avLst/>
          </a:prstGeom>
          <a:noFill/>
          <a:ln>
            <a:noFill/>
          </a:ln>
        </p:spPr>
      </p:pic>
      <p:pic>
        <p:nvPicPr>
          <p:cNvPr id="421" name="Google Shape;421;p34"/>
          <p:cNvPicPr preferRelativeResize="0"/>
          <p:nvPr/>
        </p:nvPicPr>
        <p:blipFill rotWithShape="1">
          <a:blip r:embed="rId4">
            <a:alphaModFix/>
          </a:blip>
          <a:srcRect/>
          <a:stretch/>
        </p:blipFill>
        <p:spPr>
          <a:xfrm>
            <a:off x="7796296" y="1878401"/>
            <a:ext cx="2806600" cy="4204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5"/>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Places to Raise Young: Sources</a:t>
            </a:r>
            <a:endParaRPr/>
          </a:p>
        </p:txBody>
      </p:sp>
      <p:sp>
        <p:nvSpPr>
          <p:cNvPr id="427" name="Google Shape;427;p35"/>
          <p:cNvSpPr txBox="1">
            <a:spLocks noGrp="1"/>
          </p:cNvSpPr>
          <p:nvPr>
            <p:ph type="body" idx="1"/>
          </p:nvPr>
        </p:nvSpPr>
        <p:spPr>
          <a:xfrm>
            <a:off x="415600" y="1688425"/>
            <a:ext cx="81060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800"/>
              <a:buNone/>
            </a:pPr>
            <a:r>
              <a:rPr lang="en" sz="2667" b="1"/>
              <a:t>What sources of safety or places to raise young should I provide?</a:t>
            </a:r>
            <a:endParaRPr sz="2667" b="1"/>
          </a:p>
          <a:p>
            <a:pPr marL="0" lvl="0" indent="0" algn="l" rtl="0">
              <a:lnSpc>
                <a:spcPct val="115000"/>
              </a:lnSpc>
              <a:spcBef>
                <a:spcPts val="2133"/>
              </a:spcBef>
              <a:spcAft>
                <a:spcPts val="0"/>
              </a:spcAft>
              <a:buSzPts val="1800"/>
              <a:buNone/>
            </a:pPr>
            <a:endParaRPr/>
          </a:p>
          <a:p>
            <a:pPr marL="0" lvl="0" indent="0" algn="l" rtl="0">
              <a:lnSpc>
                <a:spcPct val="115000"/>
              </a:lnSpc>
              <a:spcBef>
                <a:spcPts val="2133"/>
              </a:spcBef>
              <a:spcAft>
                <a:spcPts val="0"/>
              </a:spcAft>
              <a:buSzPts val="1800"/>
              <a:buNone/>
            </a:pPr>
            <a:endParaRPr sz="1867"/>
          </a:p>
          <a:p>
            <a:pPr marL="0" lvl="0" indent="0" algn="l" rtl="0">
              <a:lnSpc>
                <a:spcPct val="115000"/>
              </a:lnSpc>
              <a:spcBef>
                <a:spcPts val="2133"/>
              </a:spcBef>
              <a:spcAft>
                <a:spcPts val="2133"/>
              </a:spcAft>
              <a:buSzPts val="1800"/>
              <a:buNone/>
            </a:pPr>
            <a:endParaRPr/>
          </a:p>
        </p:txBody>
      </p:sp>
      <p:sp>
        <p:nvSpPr>
          <p:cNvPr id="428" name="Google Shape;428;p35"/>
          <p:cNvSpPr txBox="1"/>
          <p:nvPr/>
        </p:nvSpPr>
        <p:spPr>
          <a:xfrm>
            <a:off x="415600" y="2822775"/>
            <a:ext cx="4405500" cy="3107100"/>
          </a:xfrm>
          <a:prstGeom prst="rect">
            <a:avLst/>
          </a:prstGeom>
          <a:noFill/>
          <a:ln>
            <a:noFill/>
          </a:ln>
        </p:spPr>
        <p:txBody>
          <a:bodyPr spcFirstLastPara="1" wrap="square" lIns="121900" tIns="121900" rIns="121900" bIns="121900" anchor="t" anchorCtr="0">
            <a:noAutofit/>
          </a:bodyPr>
          <a:lstStyle/>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Mature Trees</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Meadow or Prairie</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Nesting Box</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Wetland</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Host Plants for Caterpillars</a:t>
            </a:r>
            <a:endParaRPr sz="2667"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br>
              <a:rPr lang="en" sz="2400" b="0" i="0" u="none" strike="noStrike" cap="none">
                <a:solidFill>
                  <a:srgbClr val="000000"/>
                </a:solidFill>
                <a:latin typeface="Calibri"/>
                <a:ea typeface="Calibri"/>
                <a:cs typeface="Calibri"/>
                <a:sym typeface="Calibri"/>
              </a:rPr>
            </a:br>
            <a:endParaRPr sz="2400" b="0" i="0" u="none" strike="noStrike" cap="none">
              <a:solidFill>
                <a:srgbClr val="000000"/>
              </a:solidFill>
              <a:latin typeface="Arial"/>
              <a:ea typeface="Arial"/>
              <a:cs typeface="Arial"/>
              <a:sym typeface="Arial"/>
            </a:endParaRPr>
          </a:p>
        </p:txBody>
      </p:sp>
      <p:sp>
        <p:nvSpPr>
          <p:cNvPr id="429" name="Google Shape;429;p35"/>
          <p:cNvSpPr txBox="1"/>
          <p:nvPr/>
        </p:nvSpPr>
        <p:spPr>
          <a:xfrm>
            <a:off x="3836400" y="2822775"/>
            <a:ext cx="4481400" cy="3107100"/>
          </a:xfrm>
          <a:prstGeom prst="rect">
            <a:avLst/>
          </a:prstGeom>
          <a:noFill/>
          <a:ln>
            <a:noFill/>
          </a:ln>
        </p:spPr>
        <p:txBody>
          <a:bodyPr spcFirstLastPara="1" wrap="square" lIns="121900" tIns="121900" rIns="121900" bIns="121900" anchor="t" anchorCtr="0">
            <a:noAutofit/>
          </a:bodyPr>
          <a:lstStyle/>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Dead Trees or Snags</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Dense Shrubs or a Thicket</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Water Garden or Pond</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Burrow</a:t>
            </a:r>
            <a:endParaRPr sz="2667" b="0" i="0" u="none" strike="noStrike" cap="none">
              <a:solidFill>
                <a:srgbClr val="000000"/>
              </a:solidFill>
              <a:latin typeface="Calibri"/>
              <a:ea typeface="Calibri"/>
              <a:cs typeface="Calibri"/>
              <a:sym typeface="Calibri"/>
            </a:endParaRPr>
          </a:p>
          <a:p>
            <a:pPr marL="609585" marR="0" lvl="0" indent="-457188" algn="l" rtl="0">
              <a:lnSpc>
                <a:spcPct val="115000"/>
              </a:lnSpc>
              <a:spcBef>
                <a:spcPts val="0"/>
              </a:spcBef>
              <a:spcAft>
                <a:spcPts val="0"/>
              </a:spcAft>
              <a:buClr>
                <a:srgbClr val="000000"/>
              </a:buClr>
              <a:buSzPts val="1800"/>
              <a:buFont typeface="Arial"/>
              <a:buChar char="●"/>
            </a:pPr>
            <a:r>
              <a:rPr lang="en" sz="2667" b="0" i="0" u="none" strike="noStrike" cap="none">
                <a:solidFill>
                  <a:srgbClr val="000000"/>
                </a:solidFill>
                <a:latin typeface="Calibri"/>
                <a:ea typeface="Calibri"/>
                <a:cs typeface="Calibri"/>
                <a:sym typeface="Calibri"/>
              </a:rPr>
              <a:t>Cave</a:t>
            </a:r>
            <a:br>
              <a:rPr lang="en" sz="2400" b="0" i="0" u="none" strike="noStrike" cap="none">
                <a:solidFill>
                  <a:srgbClr val="000000"/>
                </a:solidFill>
                <a:latin typeface="Calibri"/>
                <a:ea typeface="Calibri"/>
                <a:cs typeface="Calibri"/>
                <a:sym typeface="Calibri"/>
              </a:rPr>
            </a:br>
            <a:endParaRPr sz="2400" b="0" i="0" u="none" strike="noStrike" cap="none">
              <a:solidFill>
                <a:srgbClr val="000000"/>
              </a:solidFill>
              <a:latin typeface="Arial"/>
              <a:ea typeface="Arial"/>
              <a:cs typeface="Arial"/>
              <a:sym typeface="Arial"/>
            </a:endParaRPr>
          </a:p>
        </p:txBody>
      </p:sp>
      <p:pic>
        <p:nvPicPr>
          <p:cNvPr id="430" name="Google Shape;430;p35"/>
          <p:cNvPicPr preferRelativeResize="0"/>
          <p:nvPr/>
        </p:nvPicPr>
        <p:blipFill rotWithShape="1">
          <a:blip r:embed="rId3">
            <a:alphaModFix/>
          </a:blip>
          <a:srcRect/>
          <a:stretch/>
        </p:blipFill>
        <p:spPr>
          <a:xfrm>
            <a:off x="8317800" y="593375"/>
            <a:ext cx="3594425" cy="4331311"/>
          </a:xfrm>
          <a:prstGeom prst="rect">
            <a:avLst/>
          </a:prstGeom>
          <a:noFill/>
          <a:ln>
            <a:noFill/>
          </a:ln>
        </p:spPr>
      </p:pic>
      <p:pic>
        <p:nvPicPr>
          <p:cNvPr id="431" name="Google Shape;431;p35"/>
          <p:cNvPicPr preferRelativeResize="0"/>
          <p:nvPr/>
        </p:nvPicPr>
        <p:blipFill rotWithShape="1">
          <a:blip r:embed="rId4">
            <a:alphaModFix/>
          </a:blip>
          <a:srcRect/>
          <a:stretch/>
        </p:blipFill>
        <p:spPr>
          <a:xfrm>
            <a:off x="7808175" y="3938251"/>
            <a:ext cx="2016075" cy="24796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6"/>
          <p:cNvSpPr txBox="1">
            <a:spLocks noGrp="1"/>
          </p:cNvSpPr>
          <p:nvPr>
            <p:ph type="title"/>
          </p:nvPr>
        </p:nvSpPr>
        <p:spPr>
          <a:xfrm>
            <a:off x="5035900" y="901733"/>
            <a:ext cx="2152000" cy="4597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600"/>
              <a:buNone/>
            </a:pPr>
            <a:r>
              <a:rPr lang="en" sz="4000"/>
              <a:t>All Seasons</a:t>
            </a:r>
            <a:endParaRPr sz="4000">
              <a:solidFill>
                <a:srgbClr val="000000"/>
              </a:solidFill>
            </a:endParaRPr>
          </a:p>
        </p:txBody>
      </p:sp>
      <p:pic>
        <p:nvPicPr>
          <p:cNvPr id="437" name="Google Shape;437;p36"/>
          <p:cNvPicPr preferRelativeResize="0"/>
          <p:nvPr/>
        </p:nvPicPr>
        <p:blipFill rotWithShape="1">
          <a:blip r:embed="rId3">
            <a:alphaModFix/>
          </a:blip>
          <a:srcRect/>
          <a:stretch/>
        </p:blipFill>
        <p:spPr>
          <a:xfrm>
            <a:off x="415601" y="189075"/>
            <a:ext cx="4722033" cy="3538759"/>
          </a:xfrm>
          <a:prstGeom prst="rect">
            <a:avLst/>
          </a:prstGeom>
          <a:noFill/>
          <a:ln>
            <a:noFill/>
          </a:ln>
        </p:spPr>
      </p:pic>
      <p:pic>
        <p:nvPicPr>
          <p:cNvPr id="438" name="Google Shape;438;p36"/>
          <p:cNvPicPr preferRelativeResize="0"/>
          <p:nvPr/>
        </p:nvPicPr>
        <p:blipFill rotWithShape="1">
          <a:blip r:embed="rId4">
            <a:alphaModFix/>
          </a:blip>
          <a:srcRect/>
          <a:stretch/>
        </p:blipFill>
        <p:spPr>
          <a:xfrm>
            <a:off x="7054365" y="186301"/>
            <a:ext cx="4722033" cy="3544300"/>
          </a:xfrm>
          <a:prstGeom prst="rect">
            <a:avLst/>
          </a:prstGeom>
          <a:noFill/>
          <a:ln>
            <a:noFill/>
          </a:ln>
        </p:spPr>
      </p:pic>
      <p:pic>
        <p:nvPicPr>
          <p:cNvPr id="439" name="Google Shape;439;p36"/>
          <p:cNvPicPr preferRelativeResize="0"/>
          <p:nvPr/>
        </p:nvPicPr>
        <p:blipFill rotWithShape="1">
          <a:blip r:embed="rId5">
            <a:alphaModFix/>
          </a:blip>
          <a:srcRect/>
          <a:stretch/>
        </p:blipFill>
        <p:spPr>
          <a:xfrm>
            <a:off x="3761981" y="3032467"/>
            <a:ext cx="4814519" cy="3613500"/>
          </a:xfrm>
          <a:prstGeom prst="rect">
            <a:avLst/>
          </a:prstGeom>
          <a:noFill/>
          <a:ln>
            <a:noFill/>
          </a:ln>
        </p:spPr>
      </p:pic>
      <p:sp>
        <p:nvSpPr>
          <p:cNvPr id="440" name="Google Shape;440;p36"/>
          <p:cNvSpPr txBox="1"/>
          <p:nvPr/>
        </p:nvSpPr>
        <p:spPr>
          <a:xfrm>
            <a:off x="9138325" y="4220300"/>
            <a:ext cx="3284400" cy="1570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3366" b="0" i="0" u="none" strike="noStrike" cap="none">
                <a:solidFill>
                  <a:srgbClr val="000000"/>
                </a:solidFill>
                <a:latin typeface="Arial"/>
                <a:ea typeface="Arial"/>
                <a:cs typeface="Arial"/>
                <a:sym typeface="Arial"/>
              </a:rPr>
              <a:t>Leave the leaves and stalks!</a:t>
            </a:r>
            <a:endParaRPr sz="3366"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8"/>
          <p:cNvSpPr txBox="1">
            <a:spLocks noGrp="1"/>
          </p:cNvSpPr>
          <p:nvPr>
            <p:ph type="title"/>
          </p:nvPr>
        </p:nvSpPr>
        <p:spPr>
          <a:xfrm>
            <a:off x="415600" y="288567"/>
            <a:ext cx="113608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Gardening for Salmon</a:t>
            </a:r>
            <a:endParaRPr/>
          </a:p>
        </p:txBody>
      </p:sp>
      <p:sp>
        <p:nvSpPr>
          <p:cNvPr id="446" name="Google Shape;446;p58"/>
          <p:cNvSpPr txBox="1">
            <a:spLocks noGrp="1"/>
          </p:cNvSpPr>
          <p:nvPr>
            <p:ph type="body" idx="1"/>
          </p:nvPr>
        </p:nvSpPr>
        <p:spPr>
          <a:xfrm>
            <a:off x="156933" y="1396700"/>
            <a:ext cx="7124800" cy="5304400"/>
          </a:xfrm>
          <a:prstGeom prst="rect">
            <a:avLst/>
          </a:prstGeom>
          <a:noFill/>
          <a:ln>
            <a:noFill/>
          </a:ln>
        </p:spPr>
        <p:txBody>
          <a:bodyPr spcFirstLastPara="1" wrap="square" lIns="121900" tIns="121900" rIns="121900" bIns="121900" anchor="t" anchorCtr="0">
            <a:noAutofit/>
          </a:bodyPr>
          <a:lstStyle/>
          <a:p>
            <a:pPr marL="609585" lvl="0" indent="-465655" algn="l" rtl="0">
              <a:lnSpc>
                <a:spcPct val="115000"/>
              </a:lnSpc>
              <a:spcBef>
                <a:spcPts val="0"/>
              </a:spcBef>
              <a:spcAft>
                <a:spcPts val="0"/>
              </a:spcAft>
              <a:buSzPts val="1900"/>
              <a:buChar char="●"/>
            </a:pPr>
            <a:r>
              <a:rPr lang="en" sz="2533"/>
              <a:t>Fertilizers and pesticides can harm salmon</a:t>
            </a:r>
            <a:endParaRPr sz="2533"/>
          </a:p>
          <a:p>
            <a:pPr marL="609585" lvl="0" indent="-465655" algn="l" rtl="0">
              <a:lnSpc>
                <a:spcPct val="115000"/>
              </a:lnSpc>
              <a:spcBef>
                <a:spcPts val="0"/>
              </a:spcBef>
              <a:spcAft>
                <a:spcPts val="0"/>
              </a:spcAft>
              <a:buSzPts val="1900"/>
              <a:buChar char="●"/>
            </a:pPr>
            <a:r>
              <a:rPr lang="en" sz="2533"/>
              <a:t>Riparian areas (land along streams):</a:t>
            </a:r>
            <a:endParaRPr sz="2533"/>
          </a:p>
          <a:p>
            <a:pPr marL="1219170" lvl="1" indent="-465654" algn="l" rtl="0">
              <a:lnSpc>
                <a:spcPct val="115000"/>
              </a:lnSpc>
              <a:spcBef>
                <a:spcPts val="0"/>
              </a:spcBef>
              <a:spcAft>
                <a:spcPts val="0"/>
              </a:spcAft>
              <a:buSzPts val="1900"/>
              <a:buChar char="○"/>
            </a:pPr>
            <a:r>
              <a:rPr lang="en" sz="2533"/>
              <a:t>Keep water shady and cool</a:t>
            </a:r>
            <a:endParaRPr sz="2533"/>
          </a:p>
          <a:p>
            <a:pPr marL="1219170" lvl="1" indent="-465654" algn="l" rtl="0">
              <a:lnSpc>
                <a:spcPct val="115000"/>
              </a:lnSpc>
              <a:spcBef>
                <a:spcPts val="0"/>
              </a:spcBef>
              <a:spcAft>
                <a:spcPts val="0"/>
              </a:spcAft>
              <a:buSzPts val="1900"/>
              <a:buChar char="○"/>
            </a:pPr>
            <a:r>
              <a:rPr lang="en" sz="2533"/>
              <a:t>Absorb toxins before they reach the water and prevent soil erosion</a:t>
            </a:r>
            <a:endParaRPr sz="2533"/>
          </a:p>
          <a:p>
            <a:pPr marL="1219170" lvl="1" indent="-465654" algn="l" rtl="0">
              <a:lnSpc>
                <a:spcPct val="115000"/>
              </a:lnSpc>
              <a:spcBef>
                <a:spcPts val="0"/>
              </a:spcBef>
              <a:spcAft>
                <a:spcPts val="0"/>
              </a:spcAft>
              <a:buSzPts val="1900"/>
              <a:buChar char="○"/>
            </a:pPr>
            <a:r>
              <a:rPr lang="en" sz="2533"/>
              <a:t>Provide food and habitat for insects that salmon eat</a:t>
            </a:r>
            <a:endParaRPr sz="2533"/>
          </a:p>
          <a:p>
            <a:pPr marL="1219170" lvl="1" indent="-465654" algn="l" rtl="0">
              <a:lnSpc>
                <a:spcPct val="115000"/>
              </a:lnSpc>
              <a:spcBef>
                <a:spcPts val="0"/>
              </a:spcBef>
              <a:spcAft>
                <a:spcPts val="0"/>
              </a:spcAft>
              <a:buSzPts val="1900"/>
              <a:buChar char="○"/>
            </a:pPr>
            <a:r>
              <a:rPr lang="en" sz="2533"/>
              <a:t>Add complexity and habitat to salmon streams (e.g. fallen logs, deeper areas, riffles)</a:t>
            </a:r>
            <a:endParaRPr sz="2533"/>
          </a:p>
        </p:txBody>
      </p:sp>
      <p:pic>
        <p:nvPicPr>
          <p:cNvPr id="447" name="Google Shape;447;p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01600" y="186968"/>
            <a:ext cx="4776401" cy="2739433"/>
          </a:xfrm>
          <a:prstGeom prst="rect">
            <a:avLst/>
          </a:prstGeom>
          <a:noFill/>
          <a:ln>
            <a:noFill/>
          </a:ln>
        </p:spPr>
      </p:pic>
      <p:pic>
        <p:nvPicPr>
          <p:cNvPr id="448" name="Google Shape;448;p58"/>
          <p:cNvPicPr preferRelativeResize="0"/>
          <p:nvPr/>
        </p:nvPicPr>
        <p:blipFill rotWithShape="1">
          <a:blip r:embed="rId4">
            <a:alphaModFix/>
          </a:blip>
          <a:srcRect/>
          <a:stretch/>
        </p:blipFill>
        <p:spPr>
          <a:xfrm>
            <a:off x="7101600" y="3118775"/>
            <a:ext cx="4776400" cy="35823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0"/>
          <p:cNvSpPr txBox="1">
            <a:spLocks noGrp="1"/>
          </p:cNvSpPr>
          <p:nvPr>
            <p:ph type="title"/>
          </p:nvPr>
        </p:nvSpPr>
        <p:spPr>
          <a:xfrm>
            <a:off x="415600" y="-31200"/>
            <a:ext cx="114284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Break</a:t>
            </a:r>
            <a:endParaRPr/>
          </a:p>
        </p:txBody>
      </p:sp>
      <p:pic>
        <p:nvPicPr>
          <p:cNvPr id="454" name="Google Shape;454;p40"/>
          <p:cNvPicPr preferRelativeResize="0"/>
          <p:nvPr/>
        </p:nvPicPr>
        <p:blipFill rotWithShape="1">
          <a:blip r:embed="rId3">
            <a:alphaModFix/>
          </a:blip>
          <a:srcRect/>
          <a:stretch/>
        </p:blipFill>
        <p:spPr>
          <a:xfrm>
            <a:off x="3726201" y="1168067"/>
            <a:ext cx="4857833" cy="54125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c8b8c00d4e_0_7"/>
          <p:cNvSpPr txBox="1">
            <a:spLocks noGrp="1"/>
          </p:cNvSpPr>
          <p:nvPr>
            <p:ph type="title"/>
          </p:nvPr>
        </p:nvSpPr>
        <p:spPr>
          <a:xfrm>
            <a:off x="415600" y="1086400"/>
            <a:ext cx="11428500" cy="1256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sz="6400"/>
              <a:t>Zoom Etiquette</a:t>
            </a:r>
            <a:endParaRPr sz="6400"/>
          </a:p>
        </p:txBody>
      </p:sp>
      <p:pic>
        <p:nvPicPr>
          <p:cNvPr id="165" name="Google Shape;165;gc8b8c00d4e_0_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89798" y="2862927"/>
            <a:ext cx="4779500" cy="3435251"/>
          </a:xfrm>
          <a:prstGeom prst="rect">
            <a:avLst/>
          </a:prstGeom>
          <a:noFill/>
          <a:ln>
            <a:noFill/>
          </a:ln>
        </p:spPr>
      </p:pic>
      <p:sp>
        <p:nvSpPr>
          <p:cNvPr id="166" name="Google Shape;166;gc8b8c00d4e_0_7"/>
          <p:cNvSpPr txBox="1"/>
          <p:nvPr/>
        </p:nvSpPr>
        <p:spPr>
          <a:xfrm>
            <a:off x="342325" y="3429000"/>
            <a:ext cx="6108000" cy="3066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endParaRPr sz="3466">
              <a:latin typeface="Calibri"/>
              <a:ea typeface="Calibri"/>
              <a:cs typeface="Calibri"/>
              <a:sym typeface="Calibri"/>
            </a:endParaRPr>
          </a:p>
          <a:p>
            <a:pPr marL="457200" lvl="0" indent="-448754" algn="l" rtl="0">
              <a:lnSpc>
                <a:spcPct val="90000"/>
              </a:lnSpc>
              <a:spcBef>
                <a:spcPts val="0"/>
              </a:spcBef>
              <a:spcAft>
                <a:spcPts val="0"/>
              </a:spcAft>
              <a:buSzPts val="3467"/>
              <a:buFont typeface="Calibri"/>
              <a:buChar char="●"/>
            </a:pPr>
            <a:r>
              <a:rPr lang="en" sz="3466">
                <a:latin typeface="Calibri"/>
                <a:ea typeface="Calibri"/>
                <a:cs typeface="Calibri"/>
                <a:sym typeface="Calibri"/>
              </a:rPr>
              <a:t>Leave your microphone off</a:t>
            </a:r>
            <a:endParaRPr sz="3466">
              <a:latin typeface="Calibri"/>
              <a:ea typeface="Calibri"/>
              <a:cs typeface="Calibri"/>
              <a:sym typeface="Calibri"/>
            </a:endParaRPr>
          </a:p>
          <a:p>
            <a:pPr marL="457200" lvl="0" indent="-448754" algn="l" rtl="0">
              <a:lnSpc>
                <a:spcPct val="90000"/>
              </a:lnSpc>
              <a:spcBef>
                <a:spcPts val="0"/>
              </a:spcBef>
              <a:spcAft>
                <a:spcPts val="0"/>
              </a:spcAft>
              <a:buSzPts val="3467"/>
              <a:buFont typeface="Calibri"/>
              <a:buChar char="●"/>
            </a:pPr>
            <a:r>
              <a:rPr lang="en" sz="3466">
                <a:latin typeface="Calibri"/>
                <a:ea typeface="Calibri"/>
                <a:cs typeface="Calibri"/>
                <a:sym typeface="Calibri"/>
              </a:rPr>
              <a:t>You can leave your camera off too!</a:t>
            </a:r>
            <a:endParaRPr sz="3466">
              <a:latin typeface="Calibri"/>
              <a:ea typeface="Calibri"/>
              <a:cs typeface="Calibri"/>
              <a:sym typeface="Calibri"/>
            </a:endParaRPr>
          </a:p>
          <a:p>
            <a:pPr marL="457200" lvl="0" indent="-448754" algn="l" rtl="0">
              <a:lnSpc>
                <a:spcPct val="90000"/>
              </a:lnSpc>
              <a:spcBef>
                <a:spcPts val="0"/>
              </a:spcBef>
              <a:spcAft>
                <a:spcPts val="0"/>
              </a:spcAft>
              <a:buSzPts val="3467"/>
              <a:buFont typeface="Calibri"/>
              <a:buChar char="●"/>
            </a:pPr>
            <a:r>
              <a:rPr lang="en" sz="3466">
                <a:latin typeface="Calibri"/>
                <a:ea typeface="Calibri"/>
                <a:cs typeface="Calibri"/>
                <a:sym typeface="Calibri"/>
              </a:rPr>
              <a:t>Write your questions into the chat and we’ll address them</a:t>
            </a:r>
            <a:endParaRPr sz="3466">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7"/>
          <p:cNvSpPr txBox="1">
            <a:spLocks noGrp="1"/>
          </p:cNvSpPr>
          <p:nvPr>
            <p:ph type="title"/>
          </p:nvPr>
        </p:nvSpPr>
        <p:spPr>
          <a:xfrm>
            <a:off x="212400" y="-31200"/>
            <a:ext cx="114284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Native Plants</a:t>
            </a:r>
            <a:endParaRPr/>
          </a:p>
        </p:txBody>
      </p:sp>
      <p:sp>
        <p:nvSpPr>
          <p:cNvPr id="460" name="Google Shape;460;p37"/>
          <p:cNvSpPr txBox="1"/>
          <p:nvPr/>
        </p:nvSpPr>
        <p:spPr>
          <a:xfrm>
            <a:off x="525333" y="3319433"/>
            <a:ext cx="11361900" cy="3840300"/>
          </a:xfrm>
          <a:prstGeom prst="rect">
            <a:avLst/>
          </a:prstGeom>
          <a:noFill/>
          <a:ln>
            <a:noFill/>
          </a:ln>
        </p:spPr>
        <p:txBody>
          <a:bodyPr spcFirstLastPara="1" wrap="square" lIns="121900" tIns="121900" rIns="121900" bIns="121900" anchor="t" anchorCtr="0">
            <a:noAutofit/>
          </a:bodyPr>
          <a:lstStyle/>
          <a:p>
            <a:pPr marL="609585" marR="0" lvl="0" indent="-474120" algn="l" rtl="0">
              <a:lnSpc>
                <a:spcPct val="115000"/>
              </a:lnSpc>
              <a:spcBef>
                <a:spcPts val="667"/>
              </a:spcBef>
              <a:spcAft>
                <a:spcPts val="0"/>
              </a:spcAft>
              <a:buClr>
                <a:srgbClr val="000000"/>
              </a:buClr>
              <a:buSzPts val="2000"/>
              <a:buFont typeface="Arial"/>
              <a:buChar char="●"/>
            </a:pPr>
            <a:r>
              <a:rPr lang="en" sz="2667" b="0" i="0" u="none" strike="noStrike" cap="none">
                <a:solidFill>
                  <a:srgbClr val="000000"/>
                </a:solidFill>
                <a:latin typeface="Arial"/>
                <a:ea typeface="Arial"/>
                <a:cs typeface="Arial"/>
                <a:sym typeface="Arial"/>
              </a:rPr>
              <a:t>90% of insects are specialists and rely on native plants for survival</a:t>
            </a:r>
            <a:endParaRPr sz="2667" b="0" i="0" u="none" strike="noStrike" cap="none">
              <a:solidFill>
                <a:srgbClr val="000000"/>
              </a:solidFill>
              <a:latin typeface="Arial"/>
              <a:ea typeface="Arial"/>
              <a:cs typeface="Arial"/>
              <a:sym typeface="Arial"/>
            </a:endParaRPr>
          </a:p>
          <a:p>
            <a:pPr marL="609585" marR="0" lvl="0" indent="-474120" algn="l" rtl="0">
              <a:lnSpc>
                <a:spcPct val="115000"/>
              </a:lnSpc>
              <a:spcBef>
                <a:spcPts val="0"/>
              </a:spcBef>
              <a:spcAft>
                <a:spcPts val="0"/>
              </a:spcAft>
              <a:buClr>
                <a:srgbClr val="000000"/>
              </a:buClr>
              <a:buSzPts val="2000"/>
              <a:buFont typeface="Arial"/>
              <a:buChar char="●"/>
            </a:pPr>
            <a:r>
              <a:rPr lang="en" sz="2667" b="0" i="0" u="none" strike="noStrike" cap="none">
                <a:solidFill>
                  <a:srgbClr val="000000"/>
                </a:solidFill>
                <a:latin typeface="Arial"/>
                <a:ea typeface="Arial"/>
                <a:cs typeface="Arial"/>
                <a:sym typeface="Arial"/>
              </a:rPr>
              <a:t>96% of terrestrial birds rear young on insects (esp. caterpillars)</a:t>
            </a:r>
            <a:endParaRPr sz="2667" b="0" i="0" u="none" strike="noStrike" cap="none">
              <a:solidFill>
                <a:srgbClr val="000000"/>
              </a:solidFill>
              <a:latin typeface="Arial"/>
              <a:ea typeface="Arial"/>
              <a:cs typeface="Arial"/>
              <a:sym typeface="Arial"/>
            </a:endParaRPr>
          </a:p>
          <a:p>
            <a:pPr marL="609585" marR="0" lvl="0" indent="-474120" algn="l" rtl="0">
              <a:lnSpc>
                <a:spcPct val="115000"/>
              </a:lnSpc>
              <a:spcBef>
                <a:spcPts val="0"/>
              </a:spcBef>
              <a:spcAft>
                <a:spcPts val="0"/>
              </a:spcAft>
              <a:buClr>
                <a:srgbClr val="000000"/>
              </a:buClr>
              <a:buSzPts val="2000"/>
              <a:buFont typeface="Arial"/>
              <a:buChar char="●"/>
            </a:pPr>
            <a:r>
              <a:rPr lang="en" sz="2667" b="0" i="0" u="none" strike="noStrike" cap="none">
                <a:solidFill>
                  <a:srgbClr val="000000"/>
                </a:solidFill>
                <a:latin typeface="Arial"/>
                <a:ea typeface="Arial"/>
                <a:cs typeface="Arial"/>
                <a:sym typeface="Arial"/>
              </a:rPr>
              <a:t>100% of adult amphibians (and most reptiles) are meat eaters – mostly arthropods, also small mammals and fish</a:t>
            </a:r>
            <a:endParaRPr sz="2667" b="0" i="0" u="none" strike="noStrike" cap="none">
              <a:solidFill>
                <a:srgbClr val="000000"/>
              </a:solidFill>
              <a:latin typeface="Arial"/>
              <a:ea typeface="Arial"/>
              <a:cs typeface="Arial"/>
              <a:sym typeface="Arial"/>
            </a:endParaRPr>
          </a:p>
          <a:p>
            <a:pPr marL="609584" marR="0" lvl="0" indent="-474120" algn="l" rtl="0">
              <a:lnSpc>
                <a:spcPct val="115000"/>
              </a:lnSpc>
              <a:spcBef>
                <a:spcPts val="0"/>
              </a:spcBef>
              <a:spcAft>
                <a:spcPts val="0"/>
              </a:spcAft>
              <a:buClr>
                <a:srgbClr val="000000"/>
              </a:buClr>
              <a:buSzPts val="2000"/>
              <a:buFont typeface="Arial"/>
              <a:buChar char="●"/>
            </a:pPr>
            <a:r>
              <a:rPr lang="en" sz="2667" b="0" i="0" u="none" strike="noStrike" cap="none">
                <a:solidFill>
                  <a:srgbClr val="000000"/>
                </a:solidFill>
                <a:latin typeface="Arial"/>
                <a:ea typeface="Arial"/>
                <a:cs typeface="Arial"/>
                <a:sym typeface="Arial"/>
              </a:rPr>
              <a:t>Native to where? </a:t>
            </a:r>
            <a:endParaRPr sz="2667"/>
          </a:p>
          <a:p>
            <a:pPr marL="609584" marR="0" lvl="0" indent="-474120" algn="l" rtl="0">
              <a:lnSpc>
                <a:spcPct val="115000"/>
              </a:lnSpc>
              <a:spcBef>
                <a:spcPts val="0"/>
              </a:spcBef>
              <a:spcAft>
                <a:spcPts val="0"/>
              </a:spcAft>
              <a:buClr>
                <a:srgbClr val="000000"/>
              </a:buClr>
              <a:buSzPts val="2000"/>
              <a:buFont typeface="Arial"/>
              <a:buChar char="●"/>
            </a:pPr>
            <a:r>
              <a:rPr lang="en" sz="2667" b="0" i="0" u="none" strike="noStrike" cap="none">
                <a:solidFill>
                  <a:srgbClr val="000000"/>
                </a:solidFill>
                <a:latin typeface="Arial"/>
                <a:ea typeface="Arial"/>
                <a:cs typeface="Arial"/>
                <a:sym typeface="Arial"/>
              </a:rPr>
              <a:t>What about cultivars?</a:t>
            </a:r>
            <a:endParaRPr sz="2667" b="0" i="0" u="none" strike="noStrike" cap="none">
              <a:solidFill>
                <a:srgbClr val="000000"/>
              </a:solidFill>
              <a:latin typeface="Arial"/>
              <a:ea typeface="Arial"/>
              <a:cs typeface="Arial"/>
              <a:sym typeface="Arial"/>
            </a:endParaRPr>
          </a:p>
          <a:p>
            <a:pPr marL="457200" lvl="0" indent="-355600" algn="l" rtl="0">
              <a:lnSpc>
                <a:spcPct val="115000"/>
              </a:lnSpc>
              <a:spcBef>
                <a:spcPts val="0"/>
              </a:spcBef>
              <a:spcAft>
                <a:spcPts val="0"/>
              </a:spcAft>
              <a:buSzPts val="2000"/>
              <a:buChar char="●"/>
            </a:pPr>
            <a:r>
              <a:rPr lang="en" sz="2667"/>
              <a:t>  Ornamental plants provide aesthetic value only</a:t>
            </a:r>
            <a:endParaRPr sz="2667" b="0" i="0" u="none" strike="noStrike" cap="none">
              <a:solidFill>
                <a:srgbClr val="000000"/>
              </a:solidFill>
              <a:latin typeface="Arial"/>
              <a:ea typeface="Arial"/>
              <a:cs typeface="Arial"/>
              <a:sym typeface="Arial"/>
            </a:endParaRPr>
          </a:p>
        </p:txBody>
      </p:sp>
      <p:pic>
        <p:nvPicPr>
          <p:cNvPr id="461" name="Google Shape;461;p37"/>
          <p:cNvPicPr preferRelativeResize="0"/>
          <p:nvPr/>
        </p:nvPicPr>
        <p:blipFill rotWithShape="1">
          <a:blip r:embed="rId3">
            <a:alphaModFix/>
          </a:blip>
          <a:srcRect/>
          <a:stretch/>
        </p:blipFill>
        <p:spPr>
          <a:xfrm>
            <a:off x="7641767" y="235134"/>
            <a:ext cx="4441733" cy="2957633"/>
          </a:xfrm>
          <a:prstGeom prst="rect">
            <a:avLst/>
          </a:prstGeom>
          <a:noFill/>
          <a:ln>
            <a:noFill/>
          </a:ln>
        </p:spPr>
      </p:pic>
      <p:pic>
        <p:nvPicPr>
          <p:cNvPr id="462" name="Google Shape;462;p37" descr="Image result for blue elderberry flower"/>
          <p:cNvPicPr preferRelativeResize="0"/>
          <p:nvPr/>
        </p:nvPicPr>
        <p:blipFill rotWithShape="1">
          <a:blip r:embed="rId4">
            <a:alphaModFix/>
          </a:blip>
          <a:srcRect/>
          <a:stretch/>
        </p:blipFill>
        <p:spPr>
          <a:xfrm>
            <a:off x="101601" y="203201"/>
            <a:ext cx="4160929" cy="2957633"/>
          </a:xfrm>
          <a:prstGeom prst="rect">
            <a:avLst/>
          </a:prstGeom>
          <a:noFill/>
          <a:ln>
            <a:noFill/>
          </a:ln>
        </p:spPr>
      </p:pic>
      <p:pic>
        <p:nvPicPr>
          <p:cNvPr id="463" name="Google Shape;463;p37" descr="Image result for camas plant"/>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82334" y="1012634"/>
            <a:ext cx="3545333" cy="24679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8"/>
          <p:cNvSpPr txBox="1">
            <a:spLocks noGrp="1"/>
          </p:cNvSpPr>
          <p:nvPr>
            <p:ph type="title"/>
          </p:nvPr>
        </p:nvSpPr>
        <p:spPr>
          <a:xfrm>
            <a:off x="314000" y="70400"/>
            <a:ext cx="114284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Noxious Weed Species</a:t>
            </a:r>
            <a:endParaRPr/>
          </a:p>
        </p:txBody>
      </p:sp>
      <p:sp>
        <p:nvSpPr>
          <p:cNvPr id="469" name="Google Shape;469;p38"/>
          <p:cNvSpPr txBox="1"/>
          <p:nvPr/>
        </p:nvSpPr>
        <p:spPr>
          <a:xfrm>
            <a:off x="1358200" y="3866400"/>
            <a:ext cx="9340000" cy="2860800"/>
          </a:xfrm>
          <a:prstGeom prst="rect">
            <a:avLst/>
          </a:prstGeom>
          <a:noFill/>
          <a:ln>
            <a:noFill/>
          </a:ln>
        </p:spPr>
        <p:txBody>
          <a:bodyPr spcFirstLastPara="1" wrap="square" lIns="121900" tIns="121900" rIns="121900" bIns="121900" anchor="t" anchorCtr="0">
            <a:noAutofit/>
          </a:bodyPr>
          <a:lstStyle/>
          <a:p>
            <a:pPr marL="609585" marR="0" lvl="0" indent="-474120" algn="l" rtl="0">
              <a:spcBef>
                <a:spcPts val="0"/>
              </a:spcBef>
              <a:spcAft>
                <a:spcPts val="0"/>
              </a:spcAft>
              <a:buClr>
                <a:srgbClr val="000000"/>
              </a:buClr>
              <a:buSzPts val="2000"/>
              <a:buFont typeface="Arial"/>
              <a:buChar char="●"/>
            </a:pPr>
            <a:r>
              <a:rPr lang="en" sz="2667" b="0" i="0" u="none" strike="noStrike" cap="none">
                <a:solidFill>
                  <a:srgbClr val="000000"/>
                </a:solidFill>
                <a:latin typeface="Arial"/>
                <a:ea typeface="Arial"/>
                <a:cs typeface="Arial"/>
                <a:sym typeface="Arial"/>
              </a:rPr>
              <a:t>Ecological disrupters: have advantages that help them overwhelm native species, </a:t>
            </a:r>
            <a:r>
              <a:rPr lang="en" sz="2667" b="0" i="1" u="none" strike="noStrike" cap="none">
                <a:solidFill>
                  <a:srgbClr val="000000"/>
                </a:solidFill>
                <a:latin typeface="Arial"/>
                <a:ea typeface="Arial"/>
                <a:cs typeface="Arial"/>
                <a:sym typeface="Arial"/>
              </a:rPr>
              <a:t>decreasing biodiversity</a:t>
            </a:r>
            <a:endParaRPr sz="2667" b="0" i="1" u="none" strike="noStrike" cap="none">
              <a:solidFill>
                <a:srgbClr val="000000"/>
              </a:solidFill>
              <a:latin typeface="Arial"/>
              <a:ea typeface="Arial"/>
              <a:cs typeface="Arial"/>
              <a:sym typeface="Arial"/>
            </a:endParaRPr>
          </a:p>
          <a:p>
            <a:pPr marL="609585" marR="0" lvl="0" indent="-474120" algn="l" rtl="0">
              <a:spcBef>
                <a:spcPts val="0"/>
              </a:spcBef>
              <a:spcAft>
                <a:spcPts val="0"/>
              </a:spcAft>
              <a:buClr>
                <a:srgbClr val="000000"/>
              </a:buClr>
              <a:buSzPts val="2000"/>
              <a:buFont typeface="Arial"/>
              <a:buChar char="●"/>
            </a:pPr>
            <a:r>
              <a:rPr lang="en" sz="2667" b="0" i="0" u="none" strike="noStrike" cap="none">
                <a:solidFill>
                  <a:srgbClr val="000000"/>
                </a:solidFill>
                <a:latin typeface="Arial"/>
                <a:ea typeface="Arial"/>
                <a:cs typeface="Arial"/>
                <a:sym typeface="Arial"/>
              </a:rPr>
              <a:t>Can be harmful, or not very beneficial to wildlife</a:t>
            </a:r>
            <a:endParaRPr sz="2667" b="0" i="0" u="none" strike="noStrike" cap="none">
              <a:solidFill>
                <a:srgbClr val="000000"/>
              </a:solidFill>
              <a:latin typeface="Arial"/>
              <a:ea typeface="Arial"/>
              <a:cs typeface="Arial"/>
              <a:sym typeface="Arial"/>
            </a:endParaRPr>
          </a:p>
          <a:p>
            <a:pPr marL="609585" marR="0" lvl="0" indent="-474120" algn="l" rtl="0">
              <a:spcBef>
                <a:spcPts val="0"/>
              </a:spcBef>
              <a:spcAft>
                <a:spcPts val="0"/>
              </a:spcAft>
              <a:buClr>
                <a:srgbClr val="000000"/>
              </a:buClr>
              <a:buSzPts val="2000"/>
              <a:buFont typeface="Arial"/>
              <a:buChar char="●"/>
            </a:pPr>
            <a:r>
              <a:rPr lang="en" sz="2667"/>
              <a:t>Alter the native ecology and u</a:t>
            </a:r>
            <a:r>
              <a:rPr lang="en" sz="2667" b="0" i="0" u="none" strike="noStrike" cap="none">
                <a:solidFill>
                  <a:srgbClr val="000000"/>
                </a:solidFill>
                <a:latin typeface="Arial"/>
                <a:ea typeface="Arial"/>
                <a:cs typeface="Arial"/>
                <a:sym typeface="Arial"/>
              </a:rPr>
              <a:t>se up resources otherwise occupied by natives</a:t>
            </a:r>
            <a:endParaRPr sz="2667" b="0" i="0" u="none" strike="noStrike" cap="none">
              <a:solidFill>
                <a:srgbClr val="000000"/>
              </a:solidFill>
              <a:latin typeface="Arial"/>
              <a:ea typeface="Arial"/>
              <a:cs typeface="Arial"/>
              <a:sym typeface="Arial"/>
            </a:endParaRPr>
          </a:p>
          <a:p>
            <a:pPr marL="609585" marR="0" lvl="0" indent="-474120" algn="l" rtl="0">
              <a:spcBef>
                <a:spcPts val="0"/>
              </a:spcBef>
              <a:spcAft>
                <a:spcPts val="0"/>
              </a:spcAft>
              <a:buClr>
                <a:srgbClr val="000000"/>
              </a:buClr>
              <a:buSzPts val="2000"/>
              <a:buFont typeface="Arial"/>
              <a:buChar char="●"/>
            </a:pPr>
            <a:r>
              <a:rPr lang="en" sz="2667" b="0" i="0" u="none" strike="noStrike" cap="none">
                <a:solidFill>
                  <a:srgbClr val="000000"/>
                </a:solidFill>
                <a:latin typeface="Arial"/>
                <a:ea typeface="Arial"/>
                <a:cs typeface="Arial"/>
                <a:sym typeface="Arial"/>
              </a:rPr>
              <a:t>Take the place of species that feed “specialist” insects, interrupting the food web</a:t>
            </a:r>
            <a:endParaRPr sz="2667" b="0" i="0" u="none" strike="noStrike" cap="none">
              <a:solidFill>
                <a:srgbClr val="000000"/>
              </a:solidFill>
              <a:latin typeface="Arial"/>
              <a:ea typeface="Arial"/>
              <a:cs typeface="Arial"/>
              <a:sym typeface="Arial"/>
            </a:endParaRPr>
          </a:p>
        </p:txBody>
      </p:sp>
      <p:sp>
        <p:nvSpPr>
          <p:cNvPr id="470" name="Google Shape;470;p38"/>
          <p:cNvSpPr txBox="1"/>
          <p:nvPr/>
        </p:nvSpPr>
        <p:spPr>
          <a:xfrm>
            <a:off x="8347000" y="756233"/>
            <a:ext cx="2351200" cy="2515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2133" b="0" i="1" u="none" strike="noStrike" cap="none">
                <a:solidFill>
                  <a:srgbClr val="000000"/>
                </a:solidFill>
                <a:latin typeface="Arial"/>
                <a:ea typeface="Arial"/>
                <a:cs typeface="Arial"/>
                <a:sym typeface="Arial"/>
              </a:rPr>
              <a:t>Native plants evolved over 4.6 billion years in relationship to each other and the fauna they support</a:t>
            </a:r>
            <a:endParaRPr sz="2133" b="0" i="1" u="none" strike="noStrike" cap="none">
              <a:solidFill>
                <a:srgbClr val="000000"/>
              </a:solidFill>
              <a:latin typeface="Arial"/>
              <a:ea typeface="Arial"/>
              <a:cs typeface="Arial"/>
              <a:sym typeface="Arial"/>
            </a:endParaRPr>
          </a:p>
        </p:txBody>
      </p:sp>
      <p:pic>
        <p:nvPicPr>
          <p:cNvPr id="471" name="Google Shape;471;p38" descr="Image result for invasive plant species in oreg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5433" y="456833"/>
            <a:ext cx="3663400" cy="2743467"/>
          </a:xfrm>
          <a:prstGeom prst="rect">
            <a:avLst/>
          </a:prstGeom>
          <a:noFill/>
          <a:ln>
            <a:noFill/>
          </a:ln>
        </p:spPr>
      </p:pic>
      <p:pic>
        <p:nvPicPr>
          <p:cNvPr id="472" name="Google Shape;472;p38" descr="Image result for invasive ivy"/>
          <p:cNvPicPr preferRelativeResize="0"/>
          <p:nvPr/>
        </p:nvPicPr>
        <p:blipFill rotWithShape="1">
          <a:blip r:embed="rId4">
            <a:alphaModFix/>
          </a:blip>
          <a:srcRect/>
          <a:stretch/>
        </p:blipFill>
        <p:spPr>
          <a:xfrm>
            <a:off x="4000600" y="1116133"/>
            <a:ext cx="4118128" cy="274346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1"/>
          <p:cNvSpPr txBox="1">
            <a:spLocks noGrp="1"/>
          </p:cNvSpPr>
          <p:nvPr>
            <p:ph type="title"/>
          </p:nvPr>
        </p:nvSpPr>
        <p:spPr>
          <a:xfrm>
            <a:off x="415600" y="1086400"/>
            <a:ext cx="11428500" cy="1256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Habitats and how to achieve them at home</a:t>
            </a:r>
            <a:endParaRPr/>
          </a:p>
        </p:txBody>
      </p:sp>
      <p:sp>
        <p:nvSpPr>
          <p:cNvPr id="478" name="Google Shape;478;p41"/>
          <p:cNvSpPr txBox="1"/>
          <p:nvPr/>
        </p:nvSpPr>
        <p:spPr>
          <a:xfrm>
            <a:off x="727733" y="4230800"/>
            <a:ext cx="7054000" cy="1371600"/>
          </a:xfrm>
          <a:prstGeom prst="rect">
            <a:avLst/>
          </a:prstGeom>
          <a:noFill/>
          <a:ln>
            <a:noFill/>
          </a:ln>
        </p:spPr>
        <p:txBody>
          <a:bodyPr spcFirstLastPara="1" wrap="square" lIns="121900" tIns="121900" rIns="121900" bIns="121900" anchor="t" anchorCtr="0">
            <a:noAutofit/>
          </a:bodyPr>
          <a:lstStyle/>
          <a:p>
            <a:pPr marL="0" marR="0" lvl="0" indent="0" algn="just" rtl="0">
              <a:spcBef>
                <a:spcPts val="0"/>
              </a:spcBef>
              <a:spcAft>
                <a:spcPts val="0"/>
              </a:spcAft>
              <a:buNone/>
            </a:pPr>
            <a:r>
              <a:rPr lang="en" sz="4000" b="1" i="0" u="none" strike="noStrike" cap="none">
                <a:solidFill>
                  <a:srgbClr val="EF6C00"/>
                </a:solidFill>
                <a:latin typeface="PT Sans Narrow"/>
                <a:ea typeface="PT Sans Narrow"/>
                <a:cs typeface="PT Sans Narrow"/>
                <a:sym typeface="PT Sans Narrow"/>
              </a:rPr>
              <a:t>Find Your Inspiration!</a:t>
            </a:r>
            <a:endParaRPr sz="4000" b="1" i="0" u="none" strike="noStrike" cap="none">
              <a:solidFill>
                <a:srgbClr val="EF6C00"/>
              </a:solidFill>
              <a:latin typeface="PT Sans Narrow"/>
              <a:ea typeface="PT Sans Narrow"/>
              <a:cs typeface="PT Sans Narrow"/>
              <a:sym typeface="PT Sans Narrow"/>
            </a:endParaRPr>
          </a:p>
        </p:txBody>
      </p:sp>
      <p:pic>
        <p:nvPicPr>
          <p:cNvPr id="479" name="Google Shape;479;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425134" y="3551467"/>
            <a:ext cx="5669401" cy="318903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2"/>
          <p:cNvSpPr txBox="1">
            <a:spLocks noGrp="1"/>
          </p:cNvSpPr>
          <p:nvPr>
            <p:ph type="title"/>
          </p:nvPr>
        </p:nvSpPr>
        <p:spPr>
          <a:xfrm>
            <a:off x="281667" y="327133"/>
            <a:ext cx="25964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Meadow</a:t>
            </a:r>
            <a:endParaRPr/>
          </a:p>
        </p:txBody>
      </p:sp>
      <p:pic>
        <p:nvPicPr>
          <p:cNvPr id="485" name="Google Shape;485;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56533" y="265967"/>
            <a:ext cx="8626067" cy="646956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3"/>
          <p:cNvSpPr txBox="1">
            <a:spLocks noGrp="1"/>
          </p:cNvSpPr>
          <p:nvPr>
            <p:ph type="title"/>
          </p:nvPr>
        </p:nvSpPr>
        <p:spPr>
          <a:xfrm>
            <a:off x="415600" y="1086400"/>
            <a:ext cx="11428500" cy="1256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endParaRPr/>
          </a:p>
        </p:txBody>
      </p:sp>
      <p:pic>
        <p:nvPicPr>
          <p:cNvPr id="491" name="Google Shape;491;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176302" y="1224801"/>
            <a:ext cx="5890199" cy="4417633"/>
          </a:xfrm>
          <a:prstGeom prst="rect">
            <a:avLst/>
          </a:prstGeom>
          <a:noFill/>
          <a:ln>
            <a:noFill/>
          </a:ln>
        </p:spPr>
      </p:pic>
      <p:pic>
        <p:nvPicPr>
          <p:cNvPr id="492" name="Google Shape;492;p4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29367" y="1224801"/>
            <a:ext cx="5890200" cy="44176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4"/>
          <p:cNvSpPr txBox="1">
            <a:spLocks noGrp="1"/>
          </p:cNvSpPr>
          <p:nvPr>
            <p:ph type="title"/>
          </p:nvPr>
        </p:nvSpPr>
        <p:spPr>
          <a:xfrm>
            <a:off x="415600" y="1086400"/>
            <a:ext cx="11428500" cy="1256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endParaRPr/>
          </a:p>
        </p:txBody>
      </p:sp>
      <p:pic>
        <p:nvPicPr>
          <p:cNvPr id="498" name="Google Shape;498;p44"/>
          <p:cNvPicPr preferRelativeResize="0"/>
          <p:nvPr/>
        </p:nvPicPr>
        <p:blipFill rotWithShape="1">
          <a:blip r:embed="rId3">
            <a:alphaModFix/>
          </a:blip>
          <a:srcRect/>
          <a:stretch/>
        </p:blipFill>
        <p:spPr>
          <a:xfrm>
            <a:off x="1853200" y="335267"/>
            <a:ext cx="8553200" cy="6417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5"/>
          <p:cNvSpPr txBox="1">
            <a:spLocks noGrp="1"/>
          </p:cNvSpPr>
          <p:nvPr>
            <p:ph type="title"/>
          </p:nvPr>
        </p:nvSpPr>
        <p:spPr>
          <a:xfrm>
            <a:off x="415600" y="1086400"/>
            <a:ext cx="11428500" cy="1256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endParaRPr/>
          </a:p>
        </p:txBody>
      </p:sp>
      <p:pic>
        <p:nvPicPr>
          <p:cNvPr id="504" name="Google Shape;504;p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93201" y="210365"/>
            <a:ext cx="4805599" cy="643726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6"/>
          <p:cNvSpPr txBox="1">
            <a:spLocks noGrp="1"/>
          </p:cNvSpPr>
          <p:nvPr>
            <p:ph type="title"/>
          </p:nvPr>
        </p:nvSpPr>
        <p:spPr>
          <a:xfrm>
            <a:off x="381800" y="353133"/>
            <a:ext cx="114284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Forest </a:t>
            </a:r>
            <a:endParaRPr/>
          </a:p>
        </p:txBody>
      </p:sp>
      <p:pic>
        <p:nvPicPr>
          <p:cNvPr id="510" name="Google Shape;510;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6401" y="1834400"/>
            <a:ext cx="5498857" cy="4109200"/>
          </a:xfrm>
          <a:prstGeom prst="rect">
            <a:avLst/>
          </a:prstGeom>
          <a:noFill/>
          <a:ln>
            <a:noFill/>
          </a:ln>
        </p:spPr>
      </p:pic>
      <p:pic>
        <p:nvPicPr>
          <p:cNvPr id="511" name="Google Shape;511;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98967" y="1834400"/>
            <a:ext cx="5480211" cy="4109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7"/>
          <p:cNvSpPr txBox="1">
            <a:spLocks noGrp="1"/>
          </p:cNvSpPr>
          <p:nvPr>
            <p:ph type="title"/>
          </p:nvPr>
        </p:nvSpPr>
        <p:spPr>
          <a:xfrm>
            <a:off x="415600" y="375200"/>
            <a:ext cx="114284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If you build it they will come! </a:t>
            </a:r>
            <a:endParaRPr/>
          </a:p>
        </p:txBody>
      </p:sp>
      <p:pic>
        <p:nvPicPr>
          <p:cNvPr id="517" name="Google Shape;517;p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2601" y="1936001"/>
            <a:ext cx="5478932" cy="4109199"/>
          </a:xfrm>
          <a:prstGeom prst="rect">
            <a:avLst/>
          </a:prstGeom>
          <a:noFill/>
          <a:ln>
            <a:noFill/>
          </a:ln>
        </p:spPr>
      </p:pic>
      <p:pic>
        <p:nvPicPr>
          <p:cNvPr id="518" name="Google Shape;518;p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61466" y="1936000"/>
            <a:ext cx="5485519" cy="4109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8"/>
          <p:cNvSpPr txBox="1">
            <a:spLocks noGrp="1"/>
          </p:cNvSpPr>
          <p:nvPr>
            <p:ph type="title"/>
          </p:nvPr>
        </p:nvSpPr>
        <p:spPr>
          <a:xfrm>
            <a:off x="415600" y="-27200"/>
            <a:ext cx="6295500" cy="12561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3600"/>
              <a:buNone/>
            </a:pPr>
            <a:r>
              <a:rPr lang="en"/>
              <a:t>Raingardens </a:t>
            </a:r>
            <a:endParaRPr/>
          </a:p>
        </p:txBody>
      </p:sp>
      <p:pic>
        <p:nvPicPr>
          <p:cNvPr id="524" name="Google Shape;524;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33934" y="146967"/>
            <a:ext cx="4880859" cy="6507838"/>
          </a:xfrm>
          <a:prstGeom prst="rect">
            <a:avLst/>
          </a:prstGeom>
          <a:noFill/>
          <a:ln>
            <a:noFill/>
          </a:ln>
        </p:spPr>
      </p:pic>
      <p:pic>
        <p:nvPicPr>
          <p:cNvPr id="525" name="Google Shape;525;p4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1600" y="1977634"/>
            <a:ext cx="3507867" cy="4677167"/>
          </a:xfrm>
          <a:prstGeom prst="rect">
            <a:avLst/>
          </a:prstGeom>
          <a:noFill/>
          <a:ln>
            <a:noFill/>
          </a:ln>
        </p:spPr>
      </p:pic>
      <p:pic>
        <p:nvPicPr>
          <p:cNvPr id="526" name="Google Shape;526;p48"/>
          <p:cNvPicPr preferRelativeResize="0"/>
          <p:nvPr/>
        </p:nvPicPr>
        <p:blipFill>
          <a:blip r:embed="rId5">
            <a:alphaModFix/>
          </a:blip>
          <a:stretch>
            <a:fillRect/>
          </a:stretch>
        </p:blipFill>
        <p:spPr>
          <a:xfrm>
            <a:off x="3049475" y="958800"/>
            <a:ext cx="4963850" cy="3722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
          <p:cNvSpPr txBox="1">
            <a:spLocks noGrp="1"/>
          </p:cNvSpPr>
          <p:nvPr>
            <p:ph type="title"/>
          </p:nvPr>
        </p:nvSpPr>
        <p:spPr>
          <a:xfrm>
            <a:off x="314017" y="364867"/>
            <a:ext cx="113608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sz="4000"/>
              <a:t>Backyard Habitat Certification Program</a:t>
            </a:r>
            <a:endParaRPr sz="4000"/>
          </a:p>
        </p:txBody>
      </p:sp>
      <p:pic>
        <p:nvPicPr>
          <p:cNvPr id="172" name="Google Shape;172;p3"/>
          <p:cNvPicPr preferRelativeResize="0"/>
          <p:nvPr/>
        </p:nvPicPr>
        <p:blipFill rotWithShape="1">
          <a:blip r:embed="rId3">
            <a:alphaModFix/>
          </a:blip>
          <a:srcRect/>
          <a:stretch/>
        </p:blipFill>
        <p:spPr>
          <a:xfrm>
            <a:off x="4076733" y="1511300"/>
            <a:ext cx="3835400" cy="3835400"/>
          </a:xfrm>
          <a:prstGeom prst="rect">
            <a:avLst/>
          </a:prstGeom>
          <a:noFill/>
          <a:ln>
            <a:noFill/>
          </a:ln>
        </p:spPr>
      </p:pic>
      <p:sp>
        <p:nvSpPr>
          <p:cNvPr id="173" name="Google Shape;173;p3"/>
          <p:cNvSpPr txBox="1"/>
          <p:nvPr/>
        </p:nvSpPr>
        <p:spPr>
          <a:xfrm>
            <a:off x="314033" y="4999267"/>
            <a:ext cx="3220800" cy="152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1867" b="0" i="1" u="none" strike="noStrike" cap="none">
                <a:solidFill>
                  <a:srgbClr val="000000"/>
                </a:solidFill>
                <a:latin typeface="Arial"/>
                <a:ea typeface="Arial"/>
                <a:cs typeface="Arial"/>
                <a:sym typeface="Arial"/>
              </a:rPr>
              <a:t>Since 1902, promoting the understanding, enjoyment, and protection of native birds, other wildlife and their habitats. </a:t>
            </a:r>
            <a:endParaRPr sz="1867" b="0" i="1" u="none" strike="noStrike" cap="none">
              <a:solidFill>
                <a:srgbClr val="000000"/>
              </a:solidFill>
              <a:latin typeface="Arial"/>
              <a:ea typeface="Arial"/>
              <a:cs typeface="Arial"/>
              <a:sym typeface="Arial"/>
            </a:endParaRPr>
          </a:p>
        </p:txBody>
      </p:sp>
      <p:sp>
        <p:nvSpPr>
          <p:cNvPr id="174" name="Google Shape;174;p3"/>
          <p:cNvSpPr txBox="1"/>
          <p:nvPr/>
        </p:nvSpPr>
        <p:spPr>
          <a:xfrm>
            <a:off x="8121633" y="4971533"/>
            <a:ext cx="3553200" cy="1441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1867" b="0" i="1" u="none" strike="noStrike" cap="none">
                <a:solidFill>
                  <a:srgbClr val="000000"/>
                </a:solidFill>
                <a:latin typeface="Arial"/>
                <a:ea typeface="Arial"/>
                <a:cs typeface="Arial"/>
                <a:sym typeface="Arial"/>
              </a:rPr>
              <a:t>Mission: Conserve and care for the vital lands, waters, and wildlife of the Columbia River region through sound science and strong relationships.</a:t>
            </a:r>
            <a:endParaRPr sz="1867" b="0" i="1" u="none" strike="noStrike" cap="none">
              <a:solidFill>
                <a:srgbClr val="000000"/>
              </a:solidFill>
              <a:latin typeface="Arial"/>
              <a:ea typeface="Arial"/>
              <a:cs typeface="Arial"/>
              <a:sym typeface="Arial"/>
            </a:endParaRPr>
          </a:p>
        </p:txBody>
      </p:sp>
      <p:pic>
        <p:nvPicPr>
          <p:cNvPr id="175" name="Google Shape;175;p3"/>
          <p:cNvPicPr preferRelativeResize="0"/>
          <p:nvPr/>
        </p:nvPicPr>
        <p:blipFill>
          <a:blip r:embed="rId4">
            <a:alphaModFix/>
          </a:blip>
          <a:stretch>
            <a:fillRect/>
          </a:stretch>
        </p:blipFill>
        <p:spPr>
          <a:xfrm>
            <a:off x="679783" y="3153867"/>
            <a:ext cx="2686050" cy="1533525"/>
          </a:xfrm>
          <a:prstGeom prst="rect">
            <a:avLst/>
          </a:prstGeom>
          <a:noFill/>
          <a:ln>
            <a:noFill/>
          </a:ln>
        </p:spPr>
      </p:pic>
      <p:pic>
        <p:nvPicPr>
          <p:cNvPr id="176" name="Google Shape;176;p3"/>
          <p:cNvPicPr preferRelativeResize="0"/>
          <p:nvPr/>
        </p:nvPicPr>
        <p:blipFill>
          <a:blip r:embed="rId5">
            <a:alphaModFix/>
          </a:blip>
          <a:stretch>
            <a:fillRect/>
          </a:stretch>
        </p:blipFill>
        <p:spPr>
          <a:xfrm>
            <a:off x="8774008" y="3088767"/>
            <a:ext cx="2533650" cy="14859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9"/>
          <p:cNvSpPr txBox="1">
            <a:spLocks noGrp="1"/>
          </p:cNvSpPr>
          <p:nvPr>
            <p:ph type="title"/>
          </p:nvPr>
        </p:nvSpPr>
        <p:spPr>
          <a:xfrm>
            <a:off x="415600" y="-132800"/>
            <a:ext cx="11428500" cy="1256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
              <a:t>What is a raingarden? </a:t>
            </a:r>
            <a:endParaRPr/>
          </a:p>
        </p:txBody>
      </p:sp>
      <p:sp>
        <p:nvSpPr>
          <p:cNvPr id="532" name="Google Shape;532;p49"/>
          <p:cNvSpPr/>
          <p:nvPr/>
        </p:nvSpPr>
        <p:spPr>
          <a:xfrm>
            <a:off x="5131633" y="3244334"/>
            <a:ext cx="192873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0" i="0" u="none" strike="noStrike" cap="none">
                <a:solidFill>
                  <a:schemeClr val="dk1"/>
                </a:solidFill>
                <a:latin typeface="Arial"/>
                <a:ea typeface="Arial"/>
                <a:cs typeface="Arial"/>
                <a:sym typeface="Arial"/>
              </a:rPr>
              <a:t>Suzi Slide 40- 46</a:t>
            </a:r>
            <a:endParaRPr/>
          </a:p>
        </p:txBody>
      </p:sp>
      <p:pic>
        <p:nvPicPr>
          <p:cNvPr id="533" name="Google Shape;533;p49"/>
          <p:cNvPicPr preferRelativeResize="0"/>
          <p:nvPr/>
        </p:nvPicPr>
        <p:blipFill>
          <a:blip r:embed="rId3">
            <a:alphaModFix/>
          </a:blip>
          <a:stretch>
            <a:fillRect/>
          </a:stretch>
        </p:blipFill>
        <p:spPr>
          <a:xfrm>
            <a:off x="4878375" y="319600"/>
            <a:ext cx="7278124" cy="6465401"/>
          </a:xfrm>
          <a:prstGeom prst="rect">
            <a:avLst/>
          </a:prstGeom>
          <a:noFill/>
          <a:ln w="9525" cap="flat" cmpd="sng">
            <a:solidFill>
              <a:srgbClr val="000000"/>
            </a:solidFill>
            <a:prstDash val="solid"/>
            <a:round/>
            <a:headEnd type="none" w="sm" len="sm"/>
            <a:tailEnd type="none" w="sm" len="sm"/>
          </a:ln>
        </p:spPr>
      </p:pic>
      <p:pic>
        <p:nvPicPr>
          <p:cNvPr id="534" name="Google Shape;534;p4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30750" y="1623375"/>
            <a:ext cx="5000875" cy="2305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50"/>
          <p:cNvPicPr preferRelativeResize="0"/>
          <p:nvPr/>
        </p:nvPicPr>
        <p:blipFill>
          <a:blip r:embed="rId3">
            <a:alphaModFix/>
          </a:blip>
          <a:stretch>
            <a:fillRect/>
          </a:stretch>
        </p:blipFill>
        <p:spPr>
          <a:xfrm>
            <a:off x="6392352" y="1457613"/>
            <a:ext cx="5693299" cy="4269975"/>
          </a:xfrm>
          <a:prstGeom prst="rect">
            <a:avLst/>
          </a:prstGeom>
          <a:noFill/>
          <a:ln>
            <a:noFill/>
          </a:ln>
        </p:spPr>
      </p:pic>
      <p:pic>
        <p:nvPicPr>
          <p:cNvPr id="540" name="Google Shape;540;p5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65025" y="2884650"/>
            <a:ext cx="5086699" cy="3815025"/>
          </a:xfrm>
          <a:prstGeom prst="rect">
            <a:avLst/>
          </a:prstGeom>
          <a:noFill/>
          <a:ln>
            <a:noFill/>
          </a:ln>
        </p:spPr>
      </p:pic>
      <p:sp>
        <p:nvSpPr>
          <p:cNvPr id="541" name="Google Shape;541;p50"/>
          <p:cNvSpPr txBox="1">
            <a:spLocks noGrp="1"/>
          </p:cNvSpPr>
          <p:nvPr>
            <p:ph type="title"/>
          </p:nvPr>
        </p:nvSpPr>
        <p:spPr>
          <a:xfrm>
            <a:off x="415600" y="-132800"/>
            <a:ext cx="11428500" cy="1256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
              <a:t>Raingardens are diverse and should fit the place </a:t>
            </a:r>
            <a:endParaRPr/>
          </a:p>
        </p:txBody>
      </p:sp>
      <p:pic>
        <p:nvPicPr>
          <p:cNvPr id="542" name="Google Shape;542;p50"/>
          <p:cNvPicPr preferRelativeResize="0"/>
          <p:nvPr/>
        </p:nvPicPr>
        <p:blipFill>
          <a:blip r:embed="rId5">
            <a:alphaModFix/>
          </a:blip>
          <a:stretch>
            <a:fillRect/>
          </a:stretch>
        </p:blipFill>
        <p:spPr>
          <a:xfrm>
            <a:off x="173125" y="902575"/>
            <a:ext cx="3892325" cy="29192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1"/>
          <p:cNvSpPr txBox="1">
            <a:spLocks noGrp="1"/>
          </p:cNvSpPr>
          <p:nvPr>
            <p:ph type="title"/>
          </p:nvPr>
        </p:nvSpPr>
        <p:spPr>
          <a:xfrm>
            <a:off x="171500" y="1023900"/>
            <a:ext cx="49968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a:t>Hedgerows</a:t>
            </a:r>
            <a:endParaRPr/>
          </a:p>
        </p:txBody>
      </p:sp>
      <p:pic>
        <p:nvPicPr>
          <p:cNvPr id="548" name="Google Shape;548;p51"/>
          <p:cNvPicPr preferRelativeResize="0"/>
          <p:nvPr/>
        </p:nvPicPr>
        <p:blipFill rotWithShape="1">
          <a:blip r:embed="rId3">
            <a:alphaModFix/>
          </a:blip>
          <a:srcRect/>
          <a:stretch/>
        </p:blipFill>
        <p:spPr>
          <a:xfrm>
            <a:off x="5624133" y="381000"/>
            <a:ext cx="6096000" cy="6096000"/>
          </a:xfrm>
          <a:prstGeom prst="rect">
            <a:avLst/>
          </a:prstGeom>
          <a:noFill/>
          <a:ln>
            <a:noFill/>
          </a:ln>
        </p:spPr>
      </p:pic>
      <p:sp>
        <p:nvSpPr>
          <p:cNvPr id="549" name="Google Shape;549;p51"/>
          <p:cNvSpPr txBox="1"/>
          <p:nvPr/>
        </p:nvSpPr>
        <p:spPr>
          <a:xfrm>
            <a:off x="1155033" y="4004567"/>
            <a:ext cx="2470000" cy="1334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3200" b="0" i="0" u="none" strike="noStrike" cap="none">
                <a:solidFill>
                  <a:srgbClr val="000000"/>
                </a:solidFill>
                <a:latin typeface="Arial"/>
                <a:ea typeface="Arial"/>
                <a:cs typeface="Arial"/>
                <a:sym typeface="Arial"/>
              </a:rPr>
              <a:t>This ain’t it! </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2"/>
          <p:cNvSpPr txBox="1">
            <a:spLocks noGrp="1"/>
          </p:cNvSpPr>
          <p:nvPr>
            <p:ph type="title"/>
          </p:nvPr>
        </p:nvSpPr>
        <p:spPr>
          <a:xfrm>
            <a:off x="415600" y="1086400"/>
            <a:ext cx="11428500" cy="1256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endParaRPr/>
          </a:p>
        </p:txBody>
      </p:sp>
      <p:pic>
        <p:nvPicPr>
          <p:cNvPr id="555" name="Google Shape;555;p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82867" y="0"/>
            <a:ext cx="9143968" cy="685800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9"/>
        <p:cNvGrpSpPr/>
        <p:nvPr/>
      </p:nvGrpSpPr>
      <p:grpSpPr>
        <a:xfrm>
          <a:off x="0" y="0"/>
          <a:ext cx="0" cy="0"/>
          <a:chOff x="0" y="0"/>
          <a:chExt cx="0" cy="0"/>
        </a:xfrm>
      </p:grpSpPr>
      <p:sp>
        <p:nvSpPr>
          <p:cNvPr id="560" name="Google Shape;560;g811828d144_0_183"/>
          <p:cNvSpPr txBox="1">
            <a:spLocks noGrp="1"/>
          </p:cNvSpPr>
          <p:nvPr>
            <p:ph type="title"/>
          </p:nvPr>
        </p:nvSpPr>
        <p:spPr>
          <a:xfrm>
            <a:off x="655320" y="365125"/>
            <a:ext cx="5120100" cy="1692900"/>
          </a:xfrm>
          <a:prstGeom prst="rect">
            <a:avLst/>
          </a:prstGeom>
          <a:noFill/>
          <a:ln>
            <a:noFill/>
          </a:ln>
        </p:spPr>
        <p:txBody>
          <a:bodyPr spcFirstLastPara="1" wrap="square" lIns="121900" tIns="60925" rIns="121900" bIns="60925" anchor="ctr" anchorCtr="0">
            <a:noAutofit/>
          </a:bodyPr>
          <a:lstStyle/>
          <a:p>
            <a:pPr marL="0" lvl="0" indent="0" algn="ctr" rtl="0">
              <a:lnSpc>
                <a:spcPct val="90000"/>
              </a:lnSpc>
              <a:spcBef>
                <a:spcPts val="0"/>
              </a:spcBef>
              <a:spcAft>
                <a:spcPts val="0"/>
              </a:spcAft>
              <a:buClr>
                <a:schemeClr val="dk1"/>
              </a:buClr>
              <a:buSzPts val="4900"/>
              <a:buFont typeface="Calibri"/>
              <a:buNone/>
            </a:pPr>
            <a:r>
              <a:rPr lang="en" sz="4900"/>
              <a:t>Why should we care about Oregon white oak habitat?</a:t>
            </a:r>
            <a:endParaRPr/>
          </a:p>
        </p:txBody>
      </p:sp>
      <p:cxnSp>
        <p:nvCxnSpPr>
          <p:cNvPr id="561" name="Google Shape;561;g811828d144_0_183"/>
          <p:cNvCxnSpPr/>
          <p:nvPr/>
        </p:nvCxnSpPr>
        <p:spPr>
          <a:xfrm>
            <a:off x="655320" y="2316480"/>
            <a:ext cx="4572000" cy="0"/>
          </a:xfrm>
          <a:prstGeom prst="straightConnector1">
            <a:avLst/>
          </a:prstGeom>
          <a:noFill/>
          <a:ln w="19050" cap="sq" cmpd="sng">
            <a:solidFill>
              <a:schemeClr val="dk1"/>
            </a:solidFill>
            <a:prstDash val="solid"/>
            <a:round/>
            <a:headEnd type="none" w="sm" len="sm"/>
            <a:tailEnd type="none" w="sm" len="sm"/>
          </a:ln>
        </p:spPr>
      </p:cxnSp>
      <p:sp>
        <p:nvSpPr>
          <p:cNvPr id="562" name="Google Shape;562;g811828d144_0_183"/>
          <p:cNvSpPr txBox="1">
            <a:spLocks noGrp="1"/>
          </p:cNvSpPr>
          <p:nvPr>
            <p:ph type="body" idx="1"/>
          </p:nvPr>
        </p:nvSpPr>
        <p:spPr>
          <a:xfrm>
            <a:off x="655320" y="2575033"/>
            <a:ext cx="5120100" cy="38256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Clr>
                <a:schemeClr val="dk1"/>
              </a:buClr>
              <a:buSzPts val="3200"/>
              <a:buNone/>
            </a:pPr>
            <a:r>
              <a:rPr lang="en" sz="2400"/>
              <a:t>Oregon white oak and prairie are habitats of concern at the local, Willamette Valley, state and federal levels</a:t>
            </a:r>
            <a:endParaRPr sz="2400"/>
          </a:p>
          <a:p>
            <a:pPr marL="0" lvl="0" indent="0" algn="l" rtl="0">
              <a:spcBef>
                <a:spcPts val="600"/>
              </a:spcBef>
              <a:spcAft>
                <a:spcPts val="0"/>
              </a:spcAft>
              <a:buClr>
                <a:schemeClr val="dk1"/>
              </a:buClr>
              <a:buSzPts val="3200"/>
              <a:buNone/>
            </a:pPr>
            <a:endParaRPr sz="2400"/>
          </a:p>
          <a:p>
            <a:pPr marL="0" lvl="0" indent="0" algn="l" rtl="0">
              <a:spcBef>
                <a:spcPts val="600"/>
              </a:spcBef>
              <a:spcAft>
                <a:spcPts val="0"/>
              </a:spcAft>
              <a:buClr>
                <a:schemeClr val="dk1"/>
              </a:buClr>
              <a:buSzPts val="3200"/>
              <a:buNone/>
            </a:pPr>
            <a:r>
              <a:rPr lang="en" sz="2400"/>
              <a:t>&lt; 5% of oak habitats remain</a:t>
            </a:r>
            <a:endParaRPr sz="2400"/>
          </a:p>
          <a:p>
            <a:pPr marL="0" lvl="0" indent="0" algn="l" rtl="0">
              <a:spcBef>
                <a:spcPts val="600"/>
              </a:spcBef>
              <a:spcAft>
                <a:spcPts val="0"/>
              </a:spcAft>
              <a:buClr>
                <a:schemeClr val="dk1"/>
              </a:buClr>
              <a:buSzPts val="3200"/>
              <a:buNone/>
            </a:pPr>
            <a:endParaRPr sz="2400"/>
          </a:p>
          <a:p>
            <a:pPr marL="0" lvl="0" indent="0" algn="l" rtl="0">
              <a:spcBef>
                <a:spcPts val="600"/>
              </a:spcBef>
              <a:spcAft>
                <a:spcPts val="0"/>
              </a:spcAft>
              <a:buClr>
                <a:schemeClr val="dk1"/>
              </a:buClr>
              <a:buSzPts val="3200"/>
              <a:buNone/>
            </a:pPr>
            <a:r>
              <a:rPr lang="en" sz="2400"/>
              <a:t>Most of the remaining oak habitats are on private lands</a:t>
            </a:r>
            <a:endParaRPr sz="2400"/>
          </a:p>
          <a:p>
            <a:pPr marL="0" lvl="0" indent="0" algn="l" rtl="0">
              <a:spcBef>
                <a:spcPts val="400"/>
              </a:spcBef>
              <a:spcAft>
                <a:spcPts val="0"/>
              </a:spcAft>
              <a:buClr>
                <a:schemeClr val="dk1"/>
              </a:buClr>
              <a:buSzPts val="2100"/>
              <a:buNone/>
            </a:pPr>
            <a:endParaRPr sz="2100"/>
          </a:p>
        </p:txBody>
      </p:sp>
      <p:pic>
        <p:nvPicPr>
          <p:cNvPr id="563" name="Google Shape;563;g811828d144_0_18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878848" y="10"/>
            <a:ext cx="6313150" cy="6857997"/>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1E8D9"/>
        </a:solidFill>
        <a:effectLst/>
      </p:bgPr>
    </p:bg>
    <p:spTree>
      <p:nvGrpSpPr>
        <p:cNvPr id="1" name="Shape 568"/>
        <p:cNvGrpSpPr/>
        <p:nvPr/>
      </p:nvGrpSpPr>
      <p:grpSpPr>
        <a:xfrm>
          <a:off x="0" y="0"/>
          <a:ext cx="0" cy="0"/>
          <a:chOff x="0" y="0"/>
          <a:chExt cx="0" cy="0"/>
        </a:xfrm>
      </p:grpSpPr>
      <p:sp>
        <p:nvSpPr>
          <p:cNvPr id="569" name="Google Shape;569;g811828d144_0_265"/>
          <p:cNvSpPr txBox="1"/>
          <p:nvPr/>
        </p:nvSpPr>
        <p:spPr>
          <a:xfrm>
            <a:off x="203200" y="152400"/>
            <a:ext cx="4673700" cy="22095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Clr>
                <a:schemeClr val="lt1"/>
              </a:buClr>
              <a:buSzPts val="1500"/>
              <a:buFont typeface="Arial"/>
              <a:buNone/>
            </a:pPr>
            <a:r>
              <a:rPr lang="en" sz="5900" b="0" i="0" u="none" strike="noStrike" cap="none">
                <a:solidFill>
                  <a:schemeClr val="lt1"/>
                </a:solidFill>
                <a:latin typeface="Arial"/>
                <a:ea typeface="Arial"/>
                <a:cs typeface="Arial"/>
                <a:sym typeface="Arial"/>
              </a:rPr>
              <a:t>Historical Context: Habitat Loss</a:t>
            </a:r>
            <a:endParaRPr sz="1900"/>
          </a:p>
        </p:txBody>
      </p:sp>
      <p:sp>
        <p:nvSpPr>
          <p:cNvPr id="570" name="Google Shape;570;g811828d144_0_265"/>
          <p:cNvSpPr txBox="1">
            <a:spLocks noGrp="1"/>
          </p:cNvSpPr>
          <p:nvPr>
            <p:ph type="title"/>
          </p:nvPr>
        </p:nvSpPr>
        <p:spPr>
          <a:xfrm flipH="1">
            <a:off x="-3843" y="6165543"/>
            <a:ext cx="4775100" cy="6855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lt1"/>
              </a:buClr>
              <a:buSzPts val="500"/>
              <a:buFont typeface="Arial"/>
              <a:buNone/>
            </a:pPr>
            <a:r>
              <a:rPr lang="en" sz="2100" b="0" i="0" u="none" strike="noStrike" cap="none">
                <a:solidFill>
                  <a:schemeClr val="lt1"/>
                </a:solidFill>
                <a:latin typeface="Arial"/>
                <a:ea typeface="Arial"/>
                <a:cs typeface="Arial"/>
                <a:sym typeface="Arial"/>
              </a:rPr>
              <a:t>Reference: </a:t>
            </a:r>
            <a:br>
              <a:rPr lang="en" sz="2100" b="0" i="0" u="none" strike="noStrike" cap="none">
                <a:solidFill>
                  <a:schemeClr val="lt1"/>
                </a:solidFill>
                <a:latin typeface="Arial"/>
                <a:ea typeface="Arial"/>
                <a:cs typeface="Arial"/>
                <a:sym typeface="Arial"/>
              </a:rPr>
            </a:br>
            <a:r>
              <a:rPr lang="en" sz="2100" b="0" i="0" u="none" strike="noStrike" cap="none">
                <a:solidFill>
                  <a:schemeClr val="lt1"/>
                </a:solidFill>
                <a:latin typeface="Arial"/>
                <a:ea typeface="Arial"/>
                <a:cs typeface="Arial"/>
                <a:sym typeface="Arial"/>
              </a:rPr>
              <a:t>John Christy and Ed Alverson, 2011</a:t>
            </a:r>
            <a:endParaRPr/>
          </a:p>
        </p:txBody>
      </p:sp>
      <p:pic>
        <p:nvPicPr>
          <p:cNvPr id="571" name="Google Shape;571;g811828d144_0_26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779364" y="0"/>
            <a:ext cx="5510381" cy="6858002"/>
          </a:xfrm>
          <a:prstGeom prst="rect">
            <a:avLst/>
          </a:prstGeom>
          <a:noFill/>
          <a:ln>
            <a:noFill/>
          </a:ln>
        </p:spPr>
      </p:pic>
      <p:graphicFrame>
        <p:nvGraphicFramePr>
          <p:cNvPr id="572" name="Google Shape;572;g811828d144_0_265"/>
          <p:cNvGraphicFramePr/>
          <p:nvPr/>
        </p:nvGraphicFramePr>
        <p:xfrm>
          <a:off x="1973" y="2514600"/>
          <a:ext cx="3000000" cy="3000000"/>
        </p:xfrm>
        <a:graphic>
          <a:graphicData uri="http://schemas.openxmlformats.org/drawingml/2006/table">
            <a:tbl>
              <a:tblPr firstRow="1" bandRow="1">
                <a:noFill/>
                <a:tableStyleId>{E2DDBB0F-2109-4122-A60C-1B326691F843}</a:tableStyleId>
              </a:tblPr>
              <a:tblGrid>
                <a:gridCol w="3048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tblGrid>
              <a:tr h="215900">
                <a:tc>
                  <a:txBody>
                    <a:bodyPr/>
                    <a:lstStyle/>
                    <a:p>
                      <a:pPr marL="0" marR="0" lvl="0" indent="0" algn="l" rtl="0">
                        <a:spcBef>
                          <a:spcPts val="0"/>
                        </a:spcBef>
                        <a:spcAft>
                          <a:spcPts val="0"/>
                        </a:spcAft>
                        <a:buNone/>
                      </a:pPr>
                      <a:r>
                        <a:rPr lang="en" sz="1700" u="none" strike="noStrike" cap="none"/>
                        <a:t>Habitat Type</a:t>
                      </a:r>
                      <a:endParaRPr sz="1500"/>
                    </a:p>
                  </a:txBody>
                  <a:tcPr marL="121925" marR="121925" marT="45725" marB="45725"/>
                </a:tc>
                <a:tc>
                  <a:txBody>
                    <a:bodyPr/>
                    <a:lstStyle/>
                    <a:p>
                      <a:pPr marL="0" marR="0" lvl="0" indent="0" algn="l" rtl="0">
                        <a:spcBef>
                          <a:spcPts val="0"/>
                        </a:spcBef>
                        <a:spcAft>
                          <a:spcPts val="0"/>
                        </a:spcAft>
                        <a:buNone/>
                      </a:pPr>
                      <a:r>
                        <a:rPr lang="en" sz="1700"/>
                        <a:t>Remaining</a:t>
                      </a:r>
                      <a:endParaRPr sz="1500"/>
                    </a:p>
                  </a:txBody>
                  <a:tcPr marL="121925" marR="121925" marT="45725" marB="45725"/>
                </a:tc>
                <a:extLst>
                  <a:ext uri="{0D108BD9-81ED-4DB2-BD59-A6C34878D82A}">
                    <a16:rowId xmlns:a16="http://schemas.microsoft.com/office/drawing/2014/main" val="10000"/>
                  </a:ext>
                </a:extLst>
              </a:tr>
              <a:tr h="370825">
                <a:tc>
                  <a:txBody>
                    <a:bodyPr/>
                    <a:lstStyle/>
                    <a:p>
                      <a:pPr marL="0" marR="0" lvl="0" indent="0" algn="l" rtl="0">
                        <a:spcBef>
                          <a:spcPts val="0"/>
                        </a:spcBef>
                        <a:spcAft>
                          <a:spcPts val="0"/>
                        </a:spcAft>
                        <a:buNone/>
                      </a:pPr>
                      <a:r>
                        <a:rPr lang="en" sz="1700"/>
                        <a:t>Upland Prairie</a:t>
                      </a:r>
                      <a:endParaRPr sz="1500"/>
                    </a:p>
                  </a:txBody>
                  <a:tcPr marL="121925" marR="121925" marT="45725" marB="45725"/>
                </a:tc>
                <a:tc>
                  <a:txBody>
                    <a:bodyPr/>
                    <a:lstStyle/>
                    <a:p>
                      <a:pPr marL="0" marR="0" lvl="0" indent="0" algn="l" rtl="0">
                        <a:spcBef>
                          <a:spcPts val="0"/>
                        </a:spcBef>
                        <a:spcAft>
                          <a:spcPts val="0"/>
                        </a:spcAft>
                        <a:buNone/>
                      </a:pPr>
                      <a:r>
                        <a:rPr lang="en" sz="1700"/>
                        <a:t>1.3%</a:t>
                      </a:r>
                      <a:endParaRPr sz="1500"/>
                    </a:p>
                  </a:txBody>
                  <a:tcPr marL="121925" marR="121925" marT="45725" marB="45725"/>
                </a:tc>
                <a:extLst>
                  <a:ext uri="{0D108BD9-81ED-4DB2-BD59-A6C34878D82A}">
                    <a16:rowId xmlns:a16="http://schemas.microsoft.com/office/drawing/2014/main" val="10001"/>
                  </a:ext>
                </a:extLst>
              </a:tr>
              <a:tr h="370825">
                <a:tc>
                  <a:txBody>
                    <a:bodyPr/>
                    <a:lstStyle/>
                    <a:p>
                      <a:pPr marL="0" marR="0" lvl="0" indent="0" algn="l" rtl="0">
                        <a:spcBef>
                          <a:spcPts val="0"/>
                        </a:spcBef>
                        <a:spcAft>
                          <a:spcPts val="0"/>
                        </a:spcAft>
                        <a:buNone/>
                      </a:pPr>
                      <a:r>
                        <a:rPr lang="en" sz="1700"/>
                        <a:t>Oak Savanna</a:t>
                      </a:r>
                      <a:endParaRPr sz="1500"/>
                    </a:p>
                  </a:txBody>
                  <a:tcPr marL="121925" marR="121925" marT="45725" marB="45725"/>
                </a:tc>
                <a:tc>
                  <a:txBody>
                    <a:bodyPr/>
                    <a:lstStyle/>
                    <a:p>
                      <a:pPr marL="0" marR="0" lvl="0" indent="0" algn="l" rtl="0">
                        <a:spcBef>
                          <a:spcPts val="0"/>
                        </a:spcBef>
                        <a:spcAft>
                          <a:spcPts val="0"/>
                        </a:spcAft>
                        <a:buNone/>
                      </a:pPr>
                      <a:r>
                        <a:rPr lang="en" sz="1700"/>
                        <a:t>1.8%</a:t>
                      </a:r>
                      <a:endParaRPr sz="1500"/>
                    </a:p>
                  </a:txBody>
                  <a:tcPr marL="121925" marR="121925" marT="45725" marB="45725"/>
                </a:tc>
                <a:extLst>
                  <a:ext uri="{0D108BD9-81ED-4DB2-BD59-A6C34878D82A}">
                    <a16:rowId xmlns:a16="http://schemas.microsoft.com/office/drawing/2014/main" val="10002"/>
                  </a:ext>
                </a:extLst>
              </a:tr>
              <a:tr h="370825">
                <a:tc>
                  <a:txBody>
                    <a:bodyPr/>
                    <a:lstStyle/>
                    <a:p>
                      <a:pPr marL="0" marR="0" lvl="0" indent="0" algn="l" rtl="0">
                        <a:spcBef>
                          <a:spcPts val="0"/>
                        </a:spcBef>
                        <a:spcAft>
                          <a:spcPts val="0"/>
                        </a:spcAft>
                        <a:buNone/>
                      </a:pPr>
                      <a:r>
                        <a:rPr lang="en" sz="1700"/>
                        <a:t>Oak Woodland &amp; Forest</a:t>
                      </a:r>
                      <a:endParaRPr sz="1500"/>
                    </a:p>
                  </a:txBody>
                  <a:tcPr marL="121925" marR="121925" marT="45725" marB="45725"/>
                </a:tc>
                <a:tc>
                  <a:txBody>
                    <a:bodyPr/>
                    <a:lstStyle/>
                    <a:p>
                      <a:pPr marL="0" marR="0" lvl="0" indent="0" algn="l" rtl="0">
                        <a:spcBef>
                          <a:spcPts val="0"/>
                        </a:spcBef>
                        <a:spcAft>
                          <a:spcPts val="0"/>
                        </a:spcAft>
                        <a:buNone/>
                      </a:pPr>
                      <a:r>
                        <a:rPr lang="en" sz="1700"/>
                        <a:t>14.4%</a:t>
                      </a:r>
                      <a:endParaRPr sz="1700"/>
                    </a:p>
                  </a:txBody>
                  <a:tcPr marL="121925" marR="121925" marT="45725" marB="45725"/>
                </a:tc>
                <a:extLst>
                  <a:ext uri="{0D108BD9-81ED-4DB2-BD59-A6C34878D82A}">
                    <a16:rowId xmlns:a16="http://schemas.microsoft.com/office/drawing/2014/main" val="10003"/>
                  </a:ext>
                </a:extLst>
              </a:tr>
            </a:tbl>
          </a:graphicData>
        </a:graphic>
      </p:graphicFrame>
      <p:pic>
        <p:nvPicPr>
          <p:cNvPr id="573" name="Google Shape;573;g811828d144_0_26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959" y="4191000"/>
            <a:ext cx="2781648" cy="1981200"/>
          </a:xfrm>
          <a:prstGeom prst="rect">
            <a:avLst/>
          </a:prstGeom>
          <a:noFill/>
          <a:ln>
            <a:noFill/>
          </a:ln>
        </p:spPr>
      </p:pic>
      <p:sp>
        <p:nvSpPr>
          <p:cNvPr id="574" name="Google Shape;574;g811828d144_0_265"/>
          <p:cNvSpPr txBox="1"/>
          <p:nvPr/>
        </p:nvSpPr>
        <p:spPr>
          <a:xfrm>
            <a:off x="1035944" y="5972145"/>
            <a:ext cx="2670000" cy="200100"/>
          </a:xfrm>
          <a:prstGeom prst="rect">
            <a:avLst/>
          </a:prstGeom>
          <a:solidFill>
            <a:srgbClr val="F2F2F2"/>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 sz="900" b="1" i="0" u="sng" strike="noStrike" cap="none">
                <a:solidFill>
                  <a:schemeClr val="hlink"/>
                </a:solidFill>
                <a:latin typeface="Calibri"/>
                <a:ea typeface="Calibri"/>
                <a:cs typeface="Calibri"/>
                <a:sym typeface="Calibri"/>
                <a:hlinkClick r:id="rId5"/>
              </a:rPr>
              <a:t>Terry Spivey, USDA Forest Service, Bugwood.org </a:t>
            </a:r>
            <a:endParaRPr sz="900">
              <a:solidFill>
                <a:schemeClr val="dk2"/>
              </a:solidFill>
              <a:latin typeface="Calibri"/>
              <a:ea typeface="Calibri"/>
              <a:cs typeface="Calibri"/>
              <a:sym typeface="Calibri"/>
            </a:endParaRPr>
          </a:p>
        </p:txBody>
      </p:sp>
    </p:spTree>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66092"/>
        </a:solidFill>
        <a:effectLst/>
      </p:bgPr>
    </p:bg>
    <p:spTree>
      <p:nvGrpSpPr>
        <p:cNvPr id="1" name="Shape 578"/>
        <p:cNvGrpSpPr/>
        <p:nvPr/>
      </p:nvGrpSpPr>
      <p:grpSpPr>
        <a:xfrm>
          <a:off x="0" y="0"/>
          <a:ext cx="0" cy="0"/>
          <a:chOff x="0" y="0"/>
          <a:chExt cx="0" cy="0"/>
        </a:xfrm>
      </p:grpSpPr>
      <p:graphicFrame>
        <p:nvGraphicFramePr>
          <p:cNvPr id="579" name="Google Shape;579;g811828d144_0_275"/>
          <p:cNvGraphicFramePr/>
          <p:nvPr/>
        </p:nvGraphicFramePr>
        <p:xfrm>
          <a:off x="335675" y="1392675"/>
          <a:ext cx="3000000" cy="3000000"/>
        </p:xfrm>
        <a:graphic>
          <a:graphicData uri="http://schemas.openxmlformats.org/drawingml/2006/table">
            <a:tbl>
              <a:tblPr>
                <a:noFill/>
                <a:tableStyleId>{2F737C0B-A02D-4B30-997B-B43C3A7204AC}</a:tableStyleId>
              </a:tblPr>
              <a:tblGrid>
                <a:gridCol w="1931875">
                  <a:extLst>
                    <a:ext uri="{9D8B030D-6E8A-4147-A177-3AD203B41FA5}">
                      <a16:colId xmlns:a16="http://schemas.microsoft.com/office/drawing/2014/main" val="20000"/>
                    </a:ext>
                  </a:extLst>
                </a:gridCol>
                <a:gridCol w="1690400">
                  <a:extLst>
                    <a:ext uri="{9D8B030D-6E8A-4147-A177-3AD203B41FA5}">
                      <a16:colId xmlns:a16="http://schemas.microsoft.com/office/drawing/2014/main" val="20001"/>
                    </a:ext>
                  </a:extLst>
                </a:gridCol>
                <a:gridCol w="2173375">
                  <a:extLst>
                    <a:ext uri="{9D8B030D-6E8A-4147-A177-3AD203B41FA5}">
                      <a16:colId xmlns:a16="http://schemas.microsoft.com/office/drawing/2014/main" val="20002"/>
                    </a:ext>
                  </a:extLst>
                </a:gridCol>
                <a:gridCol w="2535575">
                  <a:extLst>
                    <a:ext uri="{9D8B030D-6E8A-4147-A177-3AD203B41FA5}">
                      <a16:colId xmlns:a16="http://schemas.microsoft.com/office/drawing/2014/main" val="20003"/>
                    </a:ext>
                  </a:extLst>
                </a:gridCol>
              </a:tblGrid>
              <a:tr h="370825">
                <a:tc>
                  <a:txBody>
                    <a:bodyPr/>
                    <a:lstStyle/>
                    <a:p>
                      <a:pPr marL="0" marR="0" lvl="0" indent="0" algn="l" rtl="0">
                        <a:spcBef>
                          <a:spcPts val="0"/>
                        </a:spcBef>
                        <a:spcAft>
                          <a:spcPts val="0"/>
                        </a:spcAft>
                        <a:buClr>
                          <a:schemeClr val="dk1"/>
                        </a:buClr>
                        <a:buSzPts val="400"/>
                        <a:buFont typeface="Calibri"/>
                        <a:buNone/>
                      </a:pPr>
                      <a:r>
                        <a:rPr lang="en" sz="1900" u="none" strike="noStrike" cap="none"/>
                        <a:t>Habitat</a:t>
                      </a:r>
                      <a:endParaRPr sz="1500"/>
                    </a:p>
                  </a:txBody>
                  <a:tcPr marL="121925" marR="121925" marT="45725" marB="45725">
                    <a:solidFill>
                      <a:srgbClr val="B7CCE4"/>
                    </a:solidFill>
                  </a:tcPr>
                </a:tc>
                <a:tc>
                  <a:txBody>
                    <a:bodyPr/>
                    <a:lstStyle/>
                    <a:p>
                      <a:pPr marL="0" marR="0" lvl="0" indent="0" algn="ctr" rtl="0">
                        <a:spcBef>
                          <a:spcPts val="0"/>
                        </a:spcBef>
                        <a:spcAft>
                          <a:spcPts val="0"/>
                        </a:spcAft>
                        <a:buClr>
                          <a:schemeClr val="dk1"/>
                        </a:buClr>
                        <a:buSzPts val="400"/>
                        <a:buFont typeface="Calibri"/>
                        <a:buNone/>
                      </a:pPr>
                      <a:r>
                        <a:rPr lang="en" sz="1900" u="none" strike="noStrike" cap="none"/>
                        <a:t>Canopy Cover</a:t>
                      </a:r>
                      <a:endParaRPr sz="1500"/>
                    </a:p>
                  </a:txBody>
                  <a:tcPr marL="121925" marR="121925" marT="45725" marB="45725">
                    <a:solidFill>
                      <a:srgbClr val="B7CCE4"/>
                    </a:solidFill>
                  </a:tcPr>
                </a:tc>
                <a:tc>
                  <a:txBody>
                    <a:bodyPr/>
                    <a:lstStyle/>
                    <a:p>
                      <a:pPr marL="0" marR="0" lvl="0" indent="0" algn="ctr" rtl="0">
                        <a:spcBef>
                          <a:spcPts val="0"/>
                        </a:spcBef>
                        <a:spcAft>
                          <a:spcPts val="0"/>
                        </a:spcAft>
                        <a:buClr>
                          <a:schemeClr val="dk1"/>
                        </a:buClr>
                        <a:buSzPts val="400"/>
                        <a:buFont typeface="Calibri"/>
                        <a:buNone/>
                      </a:pPr>
                      <a:r>
                        <a:rPr lang="en" sz="1900" u="none" strike="noStrike" cap="none"/>
                        <a:t>Fire Frequency</a:t>
                      </a:r>
                      <a:endParaRPr sz="1500"/>
                    </a:p>
                  </a:txBody>
                  <a:tcPr marL="121925" marR="121925" marT="45725" marB="45725">
                    <a:solidFill>
                      <a:srgbClr val="B7CCE4"/>
                    </a:solidFill>
                  </a:tcPr>
                </a:tc>
                <a:tc>
                  <a:txBody>
                    <a:bodyPr/>
                    <a:lstStyle/>
                    <a:p>
                      <a:pPr marL="0" marR="0" lvl="0" indent="0" algn="ctr" rtl="0">
                        <a:spcBef>
                          <a:spcPts val="0"/>
                        </a:spcBef>
                        <a:spcAft>
                          <a:spcPts val="0"/>
                        </a:spcAft>
                        <a:buClr>
                          <a:schemeClr val="dk1"/>
                        </a:buClr>
                        <a:buSzPts val="400"/>
                        <a:buFont typeface="Calibri"/>
                        <a:buNone/>
                      </a:pPr>
                      <a:r>
                        <a:rPr lang="en" sz="1900" u="none" strike="noStrike" cap="none"/>
                        <a:t>Succession With Fire Exclusion</a:t>
                      </a:r>
                      <a:endParaRPr sz="1500"/>
                    </a:p>
                  </a:txBody>
                  <a:tcPr marL="121925" marR="121925" marT="45725" marB="45725">
                    <a:solidFill>
                      <a:srgbClr val="B7CCE4"/>
                    </a:solidFill>
                  </a:tcPr>
                </a:tc>
                <a:extLst>
                  <a:ext uri="{0D108BD9-81ED-4DB2-BD59-A6C34878D82A}">
                    <a16:rowId xmlns:a16="http://schemas.microsoft.com/office/drawing/2014/main" val="10000"/>
                  </a:ext>
                </a:extLst>
              </a:tr>
              <a:tr h="370825">
                <a:tc>
                  <a:txBody>
                    <a:bodyPr/>
                    <a:lstStyle/>
                    <a:p>
                      <a:pPr marL="0" marR="0" lvl="0" indent="0" algn="l" rtl="0">
                        <a:spcBef>
                          <a:spcPts val="0"/>
                        </a:spcBef>
                        <a:spcAft>
                          <a:spcPts val="0"/>
                        </a:spcAft>
                        <a:buClr>
                          <a:schemeClr val="lt1"/>
                        </a:buClr>
                        <a:buSzPts val="400"/>
                        <a:buFont typeface="Calibri"/>
                        <a:buNone/>
                      </a:pPr>
                      <a:r>
                        <a:rPr lang="en" sz="1900" u="none" strike="noStrike" cap="none">
                          <a:solidFill>
                            <a:schemeClr val="lt1"/>
                          </a:solidFill>
                        </a:rPr>
                        <a:t>Prairie*</a:t>
                      </a:r>
                      <a:endParaRPr sz="1500"/>
                    </a:p>
                  </a:txBody>
                  <a:tcPr marL="121925" marR="121925" marT="45725" marB="45725"/>
                </a:tc>
                <a:tc>
                  <a:txBody>
                    <a:bodyPr/>
                    <a:lstStyle/>
                    <a:p>
                      <a:pPr marL="0" marR="0" lvl="0" indent="0" algn="ctr" rtl="0">
                        <a:spcBef>
                          <a:spcPts val="0"/>
                        </a:spcBef>
                        <a:spcAft>
                          <a:spcPts val="0"/>
                        </a:spcAft>
                        <a:buClr>
                          <a:schemeClr val="lt1"/>
                        </a:buClr>
                        <a:buSzPts val="400"/>
                        <a:buFont typeface="Calibri"/>
                        <a:buNone/>
                      </a:pPr>
                      <a:r>
                        <a:rPr lang="en" sz="1900" u="none" strike="noStrike" cap="none">
                          <a:solidFill>
                            <a:schemeClr val="lt1"/>
                          </a:solidFill>
                        </a:rPr>
                        <a:t>&lt;5%</a:t>
                      </a:r>
                      <a:endParaRPr sz="1500"/>
                    </a:p>
                  </a:txBody>
                  <a:tcPr marL="121925" marR="121925" marT="45725" marB="45725"/>
                </a:tc>
                <a:tc>
                  <a:txBody>
                    <a:bodyPr/>
                    <a:lstStyle/>
                    <a:p>
                      <a:pPr marL="0" marR="0" lvl="0" indent="0" algn="ctr" rtl="0">
                        <a:spcBef>
                          <a:spcPts val="0"/>
                        </a:spcBef>
                        <a:spcAft>
                          <a:spcPts val="0"/>
                        </a:spcAft>
                        <a:buClr>
                          <a:schemeClr val="lt1"/>
                        </a:buClr>
                        <a:buSzPts val="400"/>
                        <a:buFont typeface="Calibri"/>
                        <a:buNone/>
                      </a:pPr>
                      <a:r>
                        <a:rPr lang="en" sz="1900" u="none" strike="noStrike" cap="none">
                          <a:solidFill>
                            <a:schemeClr val="lt1"/>
                          </a:solidFill>
                        </a:rPr>
                        <a:t>Higher</a:t>
                      </a:r>
                      <a:endParaRPr sz="1500"/>
                    </a:p>
                  </a:txBody>
                  <a:tcPr marL="121925" marR="121925" marT="45725" marB="45725"/>
                </a:tc>
                <a:tc>
                  <a:txBody>
                    <a:bodyPr/>
                    <a:lstStyle/>
                    <a:p>
                      <a:pPr marL="0" marR="0" lvl="0" indent="0" algn="ctr" rtl="0">
                        <a:spcBef>
                          <a:spcPts val="0"/>
                        </a:spcBef>
                        <a:spcAft>
                          <a:spcPts val="0"/>
                        </a:spcAft>
                        <a:buClr>
                          <a:schemeClr val="dk1"/>
                        </a:buClr>
                        <a:buSzPts val="1900"/>
                        <a:buFont typeface="Calibri"/>
                        <a:buNone/>
                      </a:pPr>
                      <a:endParaRPr sz="1900" u="none" strike="noStrike" cap="none">
                        <a:solidFill>
                          <a:schemeClr val="lt1"/>
                        </a:solidFill>
                      </a:endParaRPr>
                    </a:p>
                  </a:txBody>
                  <a:tcPr marL="121925" marR="121925" marT="45725" marB="45725"/>
                </a:tc>
                <a:extLst>
                  <a:ext uri="{0D108BD9-81ED-4DB2-BD59-A6C34878D82A}">
                    <a16:rowId xmlns:a16="http://schemas.microsoft.com/office/drawing/2014/main" val="10001"/>
                  </a:ext>
                </a:extLst>
              </a:tr>
              <a:tr h="370825">
                <a:tc>
                  <a:txBody>
                    <a:bodyPr/>
                    <a:lstStyle/>
                    <a:p>
                      <a:pPr marL="0" marR="0" lvl="0" indent="0" algn="l" rtl="0">
                        <a:spcBef>
                          <a:spcPts val="0"/>
                        </a:spcBef>
                        <a:spcAft>
                          <a:spcPts val="0"/>
                        </a:spcAft>
                        <a:buClr>
                          <a:schemeClr val="lt1"/>
                        </a:buClr>
                        <a:buSzPts val="400"/>
                        <a:buFont typeface="Calibri"/>
                        <a:buNone/>
                      </a:pPr>
                      <a:r>
                        <a:rPr lang="en" sz="1900" u="none" strike="noStrike" cap="none">
                          <a:solidFill>
                            <a:schemeClr val="lt1"/>
                          </a:solidFill>
                        </a:rPr>
                        <a:t>Savanna</a:t>
                      </a:r>
                      <a:endParaRPr sz="1500"/>
                    </a:p>
                  </a:txBody>
                  <a:tcPr marL="121925" marR="121925" marT="45725" marB="45725"/>
                </a:tc>
                <a:tc>
                  <a:txBody>
                    <a:bodyPr/>
                    <a:lstStyle/>
                    <a:p>
                      <a:pPr marL="0" marR="0" lvl="0" indent="0" algn="ctr" rtl="0">
                        <a:spcBef>
                          <a:spcPts val="0"/>
                        </a:spcBef>
                        <a:spcAft>
                          <a:spcPts val="0"/>
                        </a:spcAft>
                        <a:buClr>
                          <a:schemeClr val="lt1"/>
                        </a:buClr>
                        <a:buSzPts val="400"/>
                        <a:buFont typeface="Calibri"/>
                        <a:buNone/>
                      </a:pPr>
                      <a:r>
                        <a:rPr lang="en" sz="1900" u="none" strike="noStrike" cap="none">
                          <a:solidFill>
                            <a:schemeClr val="lt1"/>
                          </a:solidFill>
                        </a:rPr>
                        <a:t>5-25%</a:t>
                      </a:r>
                      <a:endParaRPr sz="1500"/>
                    </a:p>
                  </a:txBody>
                  <a:tcPr marL="121925" marR="121925" marT="45725" marB="45725"/>
                </a:tc>
                <a:tc>
                  <a:txBody>
                    <a:bodyPr/>
                    <a:lstStyle/>
                    <a:p>
                      <a:pPr marL="0" marR="0" lvl="0" indent="0" algn="ctr" rtl="0">
                        <a:spcBef>
                          <a:spcPts val="0"/>
                        </a:spcBef>
                        <a:spcAft>
                          <a:spcPts val="0"/>
                        </a:spcAft>
                        <a:buClr>
                          <a:schemeClr val="dk1"/>
                        </a:buClr>
                        <a:buSzPts val="1900"/>
                        <a:buFont typeface="Calibri"/>
                        <a:buNone/>
                      </a:pPr>
                      <a:endParaRPr sz="1900" u="none" strike="noStrike" cap="none">
                        <a:solidFill>
                          <a:schemeClr val="lt1"/>
                        </a:solidFill>
                      </a:endParaRPr>
                    </a:p>
                  </a:txBody>
                  <a:tcPr marL="121925" marR="121925" marT="45725" marB="45725"/>
                </a:tc>
                <a:tc>
                  <a:txBody>
                    <a:bodyPr/>
                    <a:lstStyle/>
                    <a:p>
                      <a:pPr marL="0" marR="0" lvl="0" indent="0" algn="ctr" rtl="0">
                        <a:spcBef>
                          <a:spcPts val="0"/>
                        </a:spcBef>
                        <a:spcAft>
                          <a:spcPts val="0"/>
                        </a:spcAft>
                        <a:buClr>
                          <a:schemeClr val="dk1"/>
                        </a:buClr>
                        <a:buSzPts val="1900"/>
                        <a:buFont typeface="Calibri"/>
                        <a:buNone/>
                      </a:pPr>
                      <a:endParaRPr sz="1900" u="none" strike="noStrike" cap="none">
                        <a:solidFill>
                          <a:schemeClr val="lt1"/>
                        </a:solidFill>
                      </a:endParaRPr>
                    </a:p>
                  </a:txBody>
                  <a:tcPr marL="121925" marR="121925" marT="45725" marB="45725"/>
                </a:tc>
                <a:extLst>
                  <a:ext uri="{0D108BD9-81ED-4DB2-BD59-A6C34878D82A}">
                    <a16:rowId xmlns:a16="http://schemas.microsoft.com/office/drawing/2014/main" val="10002"/>
                  </a:ext>
                </a:extLst>
              </a:tr>
              <a:tr h="370825">
                <a:tc>
                  <a:txBody>
                    <a:bodyPr/>
                    <a:lstStyle/>
                    <a:p>
                      <a:pPr marL="0" marR="0" lvl="0" indent="0" algn="l" rtl="0">
                        <a:spcBef>
                          <a:spcPts val="0"/>
                        </a:spcBef>
                        <a:spcAft>
                          <a:spcPts val="0"/>
                        </a:spcAft>
                        <a:buClr>
                          <a:schemeClr val="lt1"/>
                        </a:buClr>
                        <a:buSzPts val="400"/>
                        <a:buFont typeface="Calibri"/>
                        <a:buNone/>
                      </a:pPr>
                      <a:r>
                        <a:rPr lang="en" sz="1900" u="none" strike="noStrike" cap="none">
                          <a:solidFill>
                            <a:schemeClr val="lt1"/>
                          </a:solidFill>
                        </a:rPr>
                        <a:t>Oak woodland</a:t>
                      </a:r>
                      <a:endParaRPr sz="1500"/>
                    </a:p>
                  </a:txBody>
                  <a:tcPr marL="121925" marR="121925" marT="45725" marB="45725"/>
                </a:tc>
                <a:tc>
                  <a:txBody>
                    <a:bodyPr/>
                    <a:lstStyle/>
                    <a:p>
                      <a:pPr marL="0" marR="0" lvl="0" indent="0" algn="ctr" rtl="0">
                        <a:spcBef>
                          <a:spcPts val="0"/>
                        </a:spcBef>
                        <a:spcAft>
                          <a:spcPts val="0"/>
                        </a:spcAft>
                        <a:buClr>
                          <a:schemeClr val="lt1"/>
                        </a:buClr>
                        <a:buSzPts val="400"/>
                        <a:buFont typeface="Calibri"/>
                        <a:buNone/>
                      </a:pPr>
                      <a:r>
                        <a:rPr lang="en" sz="1900" u="none" strike="noStrike" cap="none">
                          <a:solidFill>
                            <a:schemeClr val="lt1"/>
                          </a:solidFill>
                        </a:rPr>
                        <a:t>25-60%</a:t>
                      </a:r>
                      <a:endParaRPr sz="1500"/>
                    </a:p>
                  </a:txBody>
                  <a:tcPr marL="121925" marR="121925" marT="45725" marB="45725"/>
                </a:tc>
                <a:tc>
                  <a:txBody>
                    <a:bodyPr/>
                    <a:lstStyle/>
                    <a:p>
                      <a:pPr marL="0" marR="0" lvl="0" indent="0" algn="ctr" rtl="0">
                        <a:spcBef>
                          <a:spcPts val="0"/>
                        </a:spcBef>
                        <a:spcAft>
                          <a:spcPts val="0"/>
                        </a:spcAft>
                        <a:buClr>
                          <a:schemeClr val="dk1"/>
                        </a:buClr>
                        <a:buSzPts val="1900"/>
                        <a:buFont typeface="Calibri"/>
                        <a:buNone/>
                      </a:pPr>
                      <a:endParaRPr sz="1900" u="none" strike="noStrike" cap="none">
                        <a:solidFill>
                          <a:schemeClr val="lt1"/>
                        </a:solidFill>
                      </a:endParaRPr>
                    </a:p>
                  </a:txBody>
                  <a:tcPr marL="121925" marR="121925" marT="45725" marB="45725"/>
                </a:tc>
                <a:tc>
                  <a:txBody>
                    <a:bodyPr/>
                    <a:lstStyle/>
                    <a:p>
                      <a:pPr marL="0" marR="0" lvl="0" indent="0" algn="ctr" rtl="0">
                        <a:spcBef>
                          <a:spcPts val="0"/>
                        </a:spcBef>
                        <a:spcAft>
                          <a:spcPts val="0"/>
                        </a:spcAft>
                        <a:buClr>
                          <a:schemeClr val="dk1"/>
                        </a:buClr>
                        <a:buSzPts val="1900"/>
                        <a:buFont typeface="Calibri"/>
                        <a:buNone/>
                      </a:pPr>
                      <a:endParaRPr sz="1900" u="none" strike="noStrike" cap="none">
                        <a:solidFill>
                          <a:schemeClr val="lt1"/>
                        </a:solidFill>
                      </a:endParaRPr>
                    </a:p>
                  </a:txBody>
                  <a:tcPr marL="121925" marR="121925" marT="45725" marB="45725"/>
                </a:tc>
                <a:extLst>
                  <a:ext uri="{0D108BD9-81ED-4DB2-BD59-A6C34878D82A}">
                    <a16:rowId xmlns:a16="http://schemas.microsoft.com/office/drawing/2014/main" val="10003"/>
                  </a:ext>
                </a:extLst>
              </a:tr>
              <a:tr h="370825">
                <a:tc>
                  <a:txBody>
                    <a:bodyPr/>
                    <a:lstStyle/>
                    <a:p>
                      <a:pPr marL="0" marR="0" lvl="0" indent="0" algn="l" rtl="0">
                        <a:spcBef>
                          <a:spcPts val="0"/>
                        </a:spcBef>
                        <a:spcAft>
                          <a:spcPts val="0"/>
                        </a:spcAft>
                        <a:buClr>
                          <a:schemeClr val="lt1"/>
                        </a:buClr>
                        <a:buSzPts val="400"/>
                        <a:buFont typeface="Calibri"/>
                        <a:buNone/>
                      </a:pPr>
                      <a:r>
                        <a:rPr lang="en" sz="1900" u="none" strike="noStrike" cap="none">
                          <a:solidFill>
                            <a:schemeClr val="lt1"/>
                          </a:solidFill>
                        </a:rPr>
                        <a:t>Mixed oak forest</a:t>
                      </a:r>
                      <a:endParaRPr sz="1500"/>
                    </a:p>
                  </a:txBody>
                  <a:tcPr marL="121925" marR="121925" marT="45725" marB="45725"/>
                </a:tc>
                <a:tc>
                  <a:txBody>
                    <a:bodyPr/>
                    <a:lstStyle/>
                    <a:p>
                      <a:pPr marL="0" marR="0" lvl="0" indent="0" algn="ctr" rtl="0">
                        <a:spcBef>
                          <a:spcPts val="0"/>
                        </a:spcBef>
                        <a:spcAft>
                          <a:spcPts val="0"/>
                        </a:spcAft>
                        <a:buClr>
                          <a:schemeClr val="lt1"/>
                        </a:buClr>
                        <a:buSzPts val="400"/>
                        <a:buFont typeface="Calibri"/>
                        <a:buNone/>
                      </a:pPr>
                      <a:r>
                        <a:rPr lang="en" sz="1900" u="none" strike="noStrike" cap="none">
                          <a:solidFill>
                            <a:schemeClr val="lt1"/>
                          </a:solidFill>
                        </a:rPr>
                        <a:t>&gt;60%</a:t>
                      </a:r>
                      <a:endParaRPr sz="1500"/>
                    </a:p>
                  </a:txBody>
                  <a:tcPr marL="121925" marR="121925" marT="45725" marB="45725"/>
                </a:tc>
                <a:tc>
                  <a:txBody>
                    <a:bodyPr/>
                    <a:lstStyle/>
                    <a:p>
                      <a:pPr marL="0" marR="0" lvl="0" indent="0" algn="ctr" rtl="0">
                        <a:spcBef>
                          <a:spcPts val="0"/>
                        </a:spcBef>
                        <a:spcAft>
                          <a:spcPts val="0"/>
                        </a:spcAft>
                        <a:buClr>
                          <a:schemeClr val="lt1"/>
                        </a:buClr>
                        <a:buSzPts val="400"/>
                        <a:buFont typeface="Calibri"/>
                        <a:buNone/>
                      </a:pPr>
                      <a:endParaRPr sz="1900">
                        <a:solidFill>
                          <a:schemeClr val="lt1"/>
                        </a:solidFill>
                      </a:endParaRPr>
                    </a:p>
                    <a:p>
                      <a:pPr marL="0" marR="0" lvl="0" indent="0" algn="ctr" rtl="0">
                        <a:spcBef>
                          <a:spcPts val="0"/>
                        </a:spcBef>
                        <a:spcAft>
                          <a:spcPts val="0"/>
                        </a:spcAft>
                        <a:buClr>
                          <a:schemeClr val="lt1"/>
                        </a:buClr>
                        <a:buSzPts val="400"/>
                        <a:buFont typeface="Calibri"/>
                        <a:buNone/>
                      </a:pPr>
                      <a:r>
                        <a:rPr lang="en" sz="1900" u="none" strike="noStrike" cap="none">
                          <a:solidFill>
                            <a:schemeClr val="lt1"/>
                          </a:solidFill>
                        </a:rPr>
                        <a:t>Lower</a:t>
                      </a:r>
                      <a:endParaRPr sz="1500"/>
                    </a:p>
                  </a:txBody>
                  <a:tcPr marL="121925" marR="121925" marT="45725" marB="45725"/>
                </a:tc>
                <a:tc>
                  <a:txBody>
                    <a:bodyPr/>
                    <a:lstStyle/>
                    <a:p>
                      <a:pPr marL="0" marR="0" lvl="0" indent="0" algn="ctr" rtl="0">
                        <a:spcBef>
                          <a:spcPts val="0"/>
                        </a:spcBef>
                        <a:spcAft>
                          <a:spcPts val="0"/>
                        </a:spcAft>
                        <a:buClr>
                          <a:schemeClr val="dk1"/>
                        </a:buClr>
                        <a:buSzPts val="1900"/>
                        <a:buFont typeface="Calibri"/>
                        <a:buNone/>
                      </a:pPr>
                      <a:endParaRPr sz="1900" u="none" strike="noStrike" cap="none">
                        <a:solidFill>
                          <a:schemeClr val="lt1"/>
                        </a:solidFill>
                      </a:endParaRPr>
                    </a:p>
                  </a:txBody>
                  <a:tcPr marL="121925" marR="121925" marT="45725" marB="45725"/>
                </a:tc>
                <a:extLst>
                  <a:ext uri="{0D108BD9-81ED-4DB2-BD59-A6C34878D82A}">
                    <a16:rowId xmlns:a16="http://schemas.microsoft.com/office/drawing/2014/main" val="10004"/>
                  </a:ext>
                </a:extLst>
              </a:tr>
            </a:tbl>
          </a:graphicData>
        </a:graphic>
      </p:graphicFrame>
      <p:sp>
        <p:nvSpPr>
          <p:cNvPr id="580" name="Google Shape;580;g811828d144_0_275"/>
          <p:cNvSpPr txBox="1">
            <a:spLocks noGrp="1"/>
          </p:cNvSpPr>
          <p:nvPr>
            <p:ph type="title"/>
          </p:nvPr>
        </p:nvSpPr>
        <p:spPr>
          <a:xfrm>
            <a:off x="300475" y="175221"/>
            <a:ext cx="14630400" cy="15243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lt1"/>
              </a:buClr>
              <a:buSzPts val="1500"/>
              <a:buFont typeface="Arial"/>
              <a:buNone/>
            </a:pPr>
            <a:r>
              <a:rPr lang="en" sz="5900" b="0" i="0" u="none" strike="noStrike" cap="none">
                <a:solidFill>
                  <a:schemeClr val="lt1"/>
                </a:solidFill>
                <a:latin typeface="Arial"/>
                <a:ea typeface="Arial"/>
                <a:cs typeface="Arial"/>
                <a:sym typeface="Arial"/>
              </a:rPr>
              <a:t>A Continuum of Habitats</a:t>
            </a:r>
            <a:endParaRPr/>
          </a:p>
        </p:txBody>
      </p:sp>
      <p:sp>
        <p:nvSpPr>
          <p:cNvPr id="581" name="Google Shape;581;g811828d144_0_275"/>
          <p:cNvSpPr txBox="1"/>
          <p:nvPr/>
        </p:nvSpPr>
        <p:spPr>
          <a:xfrm>
            <a:off x="300475" y="4590875"/>
            <a:ext cx="5283300" cy="7620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500"/>
              <a:buFont typeface="Arial"/>
              <a:buNone/>
            </a:pPr>
            <a:r>
              <a:rPr lang="en" sz="1900" b="0" i="0" u="none" strike="noStrike" cap="none">
                <a:solidFill>
                  <a:schemeClr val="lt1"/>
                </a:solidFill>
                <a:latin typeface="Arial"/>
                <a:ea typeface="Arial"/>
                <a:cs typeface="Arial"/>
                <a:sym typeface="Arial"/>
              </a:rPr>
              <a:t>*  Includes other herbaceous communities, depending on soils &amp; hydrology: upland prairie, wet prairie, balds, vernal pools</a:t>
            </a:r>
            <a:endParaRPr sz="1900"/>
          </a:p>
          <a:p>
            <a:pPr marL="0" marR="0" lvl="0" indent="0" algn="l" rtl="0">
              <a:spcBef>
                <a:spcPts val="600"/>
              </a:spcBef>
              <a:spcAft>
                <a:spcPts val="0"/>
              </a:spcAft>
              <a:buClr>
                <a:schemeClr val="dk1"/>
              </a:buClr>
              <a:buSzPts val="3200"/>
              <a:buFont typeface="Arial"/>
              <a:buNone/>
            </a:pPr>
            <a:endParaRPr sz="3200" b="0" i="0" u="none" strike="noStrike" cap="none">
              <a:solidFill>
                <a:schemeClr val="lt1"/>
              </a:solidFill>
              <a:latin typeface="Arial"/>
              <a:ea typeface="Arial"/>
              <a:cs typeface="Arial"/>
              <a:sym typeface="Arial"/>
            </a:endParaRPr>
          </a:p>
        </p:txBody>
      </p:sp>
      <p:sp>
        <p:nvSpPr>
          <p:cNvPr id="582" name="Google Shape;582;g811828d144_0_275"/>
          <p:cNvSpPr/>
          <p:nvPr/>
        </p:nvSpPr>
        <p:spPr>
          <a:xfrm rot="10800000">
            <a:off x="4720085" y="2499936"/>
            <a:ext cx="645900" cy="990300"/>
          </a:xfrm>
          <a:prstGeom prst="upDownArrow">
            <a:avLst>
              <a:gd name="adj1" fmla="val 50000"/>
              <a:gd name="adj2" fmla="val 50000"/>
            </a:avLst>
          </a:prstGeom>
          <a:gradFill>
            <a:gsLst>
              <a:gs pos="0">
                <a:srgbClr val="244061"/>
              </a:gs>
              <a:gs pos="100000">
                <a:srgbClr val="E6FCFF"/>
              </a:gs>
            </a:gsLst>
            <a:lin ang="16200038" scaled="0"/>
          </a:gradFill>
          <a:ln w="9525" cap="flat" cmpd="sng">
            <a:solidFill>
              <a:srgbClr val="B6DCE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Arial"/>
              <a:ea typeface="Arial"/>
              <a:cs typeface="Arial"/>
              <a:sym typeface="Arial"/>
            </a:endParaRPr>
          </a:p>
        </p:txBody>
      </p:sp>
      <p:sp>
        <p:nvSpPr>
          <p:cNvPr id="583" name="Google Shape;583;g811828d144_0_275"/>
          <p:cNvSpPr/>
          <p:nvPr/>
        </p:nvSpPr>
        <p:spPr>
          <a:xfrm>
            <a:off x="7065998" y="2327400"/>
            <a:ext cx="645900" cy="1448100"/>
          </a:xfrm>
          <a:prstGeom prst="downArrow">
            <a:avLst>
              <a:gd name="adj1" fmla="val 50000"/>
              <a:gd name="adj2" fmla="val 50000"/>
            </a:avLst>
          </a:prstGeom>
          <a:gradFill>
            <a:gsLst>
              <a:gs pos="0">
                <a:srgbClr val="244061"/>
              </a:gs>
              <a:gs pos="100000">
                <a:srgbClr val="E6FCFF"/>
              </a:gs>
            </a:gsLst>
            <a:lin ang="16200038" scaled="0"/>
          </a:gradFill>
          <a:ln w="9525" cap="flat" cmpd="sng">
            <a:solidFill>
              <a:srgbClr val="B6DCE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Arial"/>
              <a:ea typeface="Arial"/>
              <a:cs typeface="Arial"/>
              <a:sym typeface="Arial"/>
            </a:endParaRPr>
          </a:p>
        </p:txBody>
      </p:sp>
      <p:grpSp>
        <p:nvGrpSpPr>
          <p:cNvPr id="584" name="Google Shape;584;g811828d144_0_275"/>
          <p:cNvGrpSpPr/>
          <p:nvPr/>
        </p:nvGrpSpPr>
        <p:grpSpPr>
          <a:xfrm>
            <a:off x="9105875" y="0"/>
            <a:ext cx="3100025" cy="1874736"/>
            <a:chOff x="12" y="0"/>
            <a:chExt cx="9001234" cy="6750941"/>
          </a:xfrm>
        </p:grpSpPr>
        <p:pic>
          <p:nvPicPr>
            <p:cNvPr id="585" name="Google Shape;585;g811828d144_0_2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 y="0"/>
              <a:ext cx="9001234" cy="6750941"/>
            </a:xfrm>
            <a:prstGeom prst="rect">
              <a:avLst/>
            </a:prstGeom>
            <a:noFill/>
            <a:ln>
              <a:noFill/>
            </a:ln>
          </p:spPr>
        </p:pic>
        <p:pic>
          <p:nvPicPr>
            <p:cNvPr id="586" name="Google Shape;586;g811828d144_0_2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73182" y="3465432"/>
              <a:ext cx="4928063" cy="3285445"/>
            </a:xfrm>
            <a:prstGeom prst="rect">
              <a:avLst/>
            </a:prstGeom>
            <a:noFill/>
            <a:ln>
              <a:noFill/>
            </a:ln>
          </p:spPr>
        </p:pic>
      </p:grpSp>
      <p:pic>
        <p:nvPicPr>
          <p:cNvPr id="587" name="Google Shape;587;g811828d144_0_27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105875" y="1905000"/>
            <a:ext cx="3100024" cy="2029219"/>
          </a:xfrm>
          <a:prstGeom prst="rect">
            <a:avLst/>
          </a:prstGeom>
          <a:blipFill rotWithShape="1">
            <a:blip r:embed="rId6">
              <a:alphaModFix/>
            </a:blip>
            <a:tile tx="0" ty="0" sx="99997" sy="99997" flip="none" algn="tl"/>
          </a:blipFill>
          <a:ln>
            <a:noFill/>
          </a:ln>
        </p:spPr>
      </p:pic>
      <p:pic>
        <p:nvPicPr>
          <p:cNvPr id="588" name="Google Shape;588;g811828d144_0_27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093975" y="4757990"/>
            <a:ext cx="3100025" cy="2100009"/>
          </a:xfrm>
          <a:prstGeom prst="rect">
            <a:avLst/>
          </a:prstGeom>
          <a:noFill/>
          <a:ln>
            <a:noFill/>
          </a:ln>
        </p:spPr>
      </p:pic>
      <p:pic>
        <p:nvPicPr>
          <p:cNvPr id="589" name="Google Shape;589;g811828d144_0_27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105875" y="3429000"/>
            <a:ext cx="3100021" cy="1809750"/>
          </a:xfrm>
          <a:prstGeom prst="rect">
            <a:avLst/>
          </a:prstGeom>
          <a:noFill/>
          <a:ln>
            <a:noFill/>
          </a:ln>
        </p:spPr>
      </p:pic>
      <p:pic>
        <p:nvPicPr>
          <p:cNvPr id="590" name="Google Shape;590;g811828d144_0_27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253892" y="4590875"/>
            <a:ext cx="2413000" cy="1809750"/>
          </a:xfrm>
          <a:prstGeom prst="rect">
            <a:avLst/>
          </a:prstGeom>
          <a:noFill/>
          <a:ln>
            <a:noFill/>
          </a:ln>
        </p:spPr>
      </p:pic>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g811828d144_0_290"/>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0" y="3252225"/>
            <a:ext cx="6424200" cy="3612300"/>
          </a:xfrm>
          <a:prstGeom prst="rect">
            <a:avLst/>
          </a:prstGeom>
          <a:noFill/>
          <a:ln>
            <a:noFill/>
          </a:ln>
        </p:spPr>
      </p:pic>
      <p:pic>
        <p:nvPicPr>
          <p:cNvPr id="596" name="Google Shape;596;g811828d144_0_290" descr="X:\Nicole\Oak Photos\Cathy's oak photos\Camas field Oslund Eagle Creek May 2017.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5659974" cy="4244976"/>
          </a:xfrm>
          <a:prstGeom prst="rect">
            <a:avLst/>
          </a:prstGeom>
          <a:noFill/>
          <a:ln>
            <a:noFill/>
          </a:ln>
        </p:spPr>
      </p:pic>
      <p:pic>
        <p:nvPicPr>
          <p:cNvPr id="597" name="Google Shape;597;g811828d144_0_290" descr="C:\Users\nahr\Pictures\Nicole\Oak Woodland\Oak Tour 2016_04_23 (4).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433325" y="4450"/>
            <a:ext cx="6758376" cy="5068770"/>
          </a:xfrm>
          <a:prstGeom prst="rect">
            <a:avLst/>
          </a:prstGeom>
          <a:noFill/>
          <a:ln>
            <a:noFill/>
          </a:ln>
        </p:spPr>
      </p:pic>
      <p:grpSp>
        <p:nvGrpSpPr>
          <p:cNvPr id="598" name="Google Shape;598;g811828d144_0_290"/>
          <p:cNvGrpSpPr/>
          <p:nvPr/>
        </p:nvGrpSpPr>
        <p:grpSpPr>
          <a:xfrm>
            <a:off x="5433750" y="3721906"/>
            <a:ext cx="6758376" cy="3142501"/>
            <a:chOff x="3886200" y="3372602"/>
            <a:chExt cx="5257800" cy="3492056"/>
          </a:xfrm>
        </p:grpSpPr>
        <p:pic>
          <p:nvPicPr>
            <p:cNvPr id="599" name="Google Shape;599;g811828d144_0_290" descr="X:\Nicole\Oak Photos\DSC_0379.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886200" y="3372602"/>
              <a:ext cx="5257800" cy="3492056"/>
            </a:xfrm>
            <a:prstGeom prst="rect">
              <a:avLst/>
            </a:prstGeom>
            <a:noFill/>
            <a:ln>
              <a:noFill/>
            </a:ln>
          </p:spPr>
        </p:pic>
        <p:sp>
          <p:nvSpPr>
            <p:cNvPr id="600" name="Google Shape;600;g811828d144_0_290"/>
            <p:cNvSpPr txBox="1"/>
            <p:nvPr/>
          </p:nvSpPr>
          <p:spPr>
            <a:xfrm>
              <a:off x="8053644" y="6595950"/>
              <a:ext cx="1038000" cy="2154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Roberta Schwarz</a:t>
              </a:r>
              <a:endParaRPr sz="1900"/>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66092"/>
        </a:solidFill>
        <a:effectLst/>
      </p:bgPr>
    </p:bg>
    <p:spTree>
      <p:nvGrpSpPr>
        <p:cNvPr id="1" name="Shape 604"/>
        <p:cNvGrpSpPr/>
        <p:nvPr/>
      </p:nvGrpSpPr>
      <p:grpSpPr>
        <a:xfrm>
          <a:off x="0" y="0"/>
          <a:ext cx="0" cy="0"/>
          <a:chOff x="0" y="0"/>
          <a:chExt cx="0" cy="0"/>
        </a:xfrm>
      </p:grpSpPr>
      <p:sp>
        <p:nvSpPr>
          <p:cNvPr id="605" name="Google Shape;605;g811828d144_0_299"/>
          <p:cNvSpPr txBox="1">
            <a:spLocks noGrp="1"/>
          </p:cNvSpPr>
          <p:nvPr>
            <p:ph type="title"/>
          </p:nvPr>
        </p:nvSpPr>
        <p:spPr>
          <a:xfrm>
            <a:off x="609600" y="11837"/>
            <a:ext cx="10972800" cy="902400"/>
          </a:xfrm>
          <a:prstGeom prst="rect">
            <a:avLst/>
          </a:prstGeom>
          <a:noFill/>
          <a:ln>
            <a:noFill/>
          </a:ln>
        </p:spPr>
        <p:txBody>
          <a:bodyPr spcFirstLastPara="1" wrap="square" lIns="121900" tIns="60925" rIns="121900" bIns="60925" anchor="ctr" anchorCtr="0">
            <a:noAutofit/>
          </a:bodyPr>
          <a:lstStyle/>
          <a:p>
            <a:pPr marL="0" lvl="0" indent="0" algn="ctr" rtl="0">
              <a:spcBef>
                <a:spcPts val="0"/>
              </a:spcBef>
              <a:spcAft>
                <a:spcPts val="0"/>
              </a:spcAft>
              <a:buClr>
                <a:schemeClr val="lt1"/>
              </a:buClr>
              <a:buSzPts val="5300"/>
              <a:buFont typeface="Calibri"/>
              <a:buNone/>
            </a:pPr>
            <a:r>
              <a:rPr lang="en" sz="5300">
                <a:solidFill>
                  <a:schemeClr val="lt1"/>
                </a:solidFill>
              </a:rPr>
              <a:t>Why do we care about oak habitat?</a:t>
            </a:r>
            <a:endParaRPr/>
          </a:p>
        </p:txBody>
      </p:sp>
      <p:sp>
        <p:nvSpPr>
          <p:cNvPr id="606" name="Google Shape;606;g811828d144_0_299"/>
          <p:cNvSpPr txBox="1">
            <a:spLocks noGrp="1"/>
          </p:cNvSpPr>
          <p:nvPr>
            <p:ph type="body" idx="1"/>
          </p:nvPr>
        </p:nvSpPr>
        <p:spPr>
          <a:xfrm>
            <a:off x="101600" y="838200"/>
            <a:ext cx="11988900" cy="5867700"/>
          </a:xfrm>
          <a:prstGeom prst="rect">
            <a:avLst/>
          </a:prstGeom>
          <a:noFill/>
          <a:ln>
            <a:noFill/>
          </a:ln>
        </p:spPr>
        <p:txBody>
          <a:bodyPr spcFirstLastPara="1" wrap="square" lIns="121900" tIns="60925" rIns="121900" bIns="60925" anchor="t" anchorCtr="0">
            <a:noAutofit/>
          </a:bodyPr>
          <a:lstStyle/>
          <a:p>
            <a:pPr marL="0" lvl="0" indent="0" algn="ctr" rtl="0">
              <a:lnSpc>
                <a:spcPct val="80000"/>
              </a:lnSpc>
              <a:spcBef>
                <a:spcPts val="0"/>
              </a:spcBef>
              <a:spcAft>
                <a:spcPts val="0"/>
              </a:spcAft>
              <a:buClr>
                <a:schemeClr val="lt1"/>
              </a:buClr>
              <a:buSzPts val="3900"/>
              <a:buNone/>
            </a:pPr>
            <a:r>
              <a:rPr lang="en" sz="3000">
                <a:solidFill>
                  <a:schemeClr val="lt1"/>
                </a:solidFill>
              </a:rPr>
              <a:t>Decline of oak and prairie habitats leads to the decline of the species that depend on them!</a:t>
            </a:r>
            <a:endParaRPr sz="3000"/>
          </a:p>
          <a:p>
            <a:pPr marL="0" lvl="0" indent="0" algn="ctr" rtl="0">
              <a:lnSpc>
                <a:spcPct val="80000"/>
              </a:lnSpc>
              <a:spcBef>
                <a:spcPts val="700"/>
              </a:spcBef>
              <a:spcAft>
                <a:spcPts val="0"/>
              </a:spcAft>
              <a:buClr>
                <a:schemeClr val="lt1"/>
              </a:buClr>
              <a:buSzPts val="3500"/>
              <a:buNone/>
            </a:pPr>
            <a:r>
              <a:rPr lang="en" sz="2400" u="sng">
                <a:solidFill>
                  <a:schemeClr val="lt1"/>
                </a:solidFill>
              </a:rPr>
              <a:t>Mammals </a:t>
            </a:r>
            <a:endParaRPr sz="2400"/>
          </a:p>
          <a:p>
            <a:pPr marL="0" lvl="0" indent="0" algn="ctr" rtl="0">
              <a:lnSpc>
                <a:spcPct val="80000"/>
              </a:lnSpc>
              <a:spcBef>
                <a:spcPts val="700"/>
              </a:spcBef>
              <a:spcAft>
                <a:spcPts val="0"/>
              </a:spcAft>
              <a:buClr>
                <a:schemeClr val="lt1"/>
              </a:buClr>
              <a:buSzPts val="3500"/>
              <a:buNone/>
            </a:pPr>
            <a:r>
              <a:rPr lang="en" sz="2400">
                <a:solidFill>
                  <a:schemeClr val="lt1"/>
                </a:solidFill>
              </a:rPr>
              <a:t>western gray squirrel, black-tailed deer, black bear</a:t>
            </a:r>
            <a:endParaRPr sz="2400"/>
          </a:p>
          <a:p>
            <a:pPr marL="0" lvl="0" indent="0" algn="ctr" rtl="0">
              <a:lnSpc>
                <a:spcPct val="80000"/>
              </a:lnSpc>
              <a:spcBef>
                <a:spcPts val="700"/>
              </a:spcBef>
              <a:spcAft>
                <a:spcPts val="0"/>
              </a:spcAft>
              <a:buClr>
                <a:schemeClr val="lt1"/>
              </a:buClr>
              <a:buSzPts val="3500"/>
              <a:buNone/>
            </a:pPr>
            <a:r>
              <a:rPr lang="en" sz="2400" u="sng">
                <a:solidFill>
                  <a:schemeClr val="lt1"/>
                </a:solidFill>
              </a:rPr>
              <a:t>Birds </a:t>
            </a:r>
            <a:endParaRPr sz="2400"/>
          </a:p>
          <a:p>
            <a:pPr marL="0" lvl="0" indent="0" algn="ctr" rtl="0">
              <a:lnSpc>
                <a:spcPct val="80000"/>
              </a:lnSpc>
              <a:spcBef>
                <a:spcPts val="700"/>
              </a:spcBef>
              <a:spcAft>
                <a:spcPts val="0"/>
              </a:spcAft>
              <a:buClr>
                <a:schemeClr val="lt1"/>
              </a:buClr>
              <a:buSzPts val="3500"/>
              <a:buNone/>
            </a:pPr>
            <a:r>
              <a:rPr lang="en" sz="2400">
                <a:solidFill>
                  <a:schemeClr val="lt1"/>
                </a:solidFill>
              </a:rPr>
              <a:t>acorn woodpecker, white-breasted nuthatch, western bluebird</a:t>
            </a:r>
            <a:endParaRPr sz="2400"/>
          </a:p>
          <a:p>
            <a:pPr marL="0" lvl="0" indent="0" algn="ctr" rtl="0">
              <a:lnSpc>
                <a:spcPct val="80000"/>
              </a:lnSpc>
              <a:spcBef>
                <a:spcPts val="700"/>
              </a:spcBef>
              <a:spcAft>
                <a:spcPts val="0"/>
              </a:spcAft>
              <a:buClr>
                <a:schemeClr val="lt1"/>
              </a:buClr>
              <a:buSzPts val="3500"/>
              <a:buNone/>
            </a:pPr>
            <a:r>
              <a:rPr lang="en" sz="2400" u="sng">
                <a:solidFill>
                  <a:schemeClr val="lt1"/>
                </a:solidFill>
              </a:rPr>
              <a:t>Amphibians</a:t>
            </a:r>
            <a:r>
              <a:rPr lang="en" sz="2400">
                <a:solidFill>
                  <a:schemeClr val="lt1"/>
                </a:solidFill>
              </a:rPr>
              <a:t> </a:t>
            </a:r>
            <a:endParaRPr sz="2400"/>
          </a:p>
          <a:p>
            <a:pPr marL="0" lvl="0" indent="0" algn="ctr" rtl="0">
              <a:lnSpc>
                <a:spcPct val="80000"/>
              </a:lnSpc>
              <a:spcBef>
                <a:spcPts val="700"/>
              </a:spcBef>
              <a:spcAft>
                <a:spcPts val="0"/>
              </a:spcAft>
              <a:buClr>
                <a:schemeClr val="lt1"/>
              </a:buClr>
              <a:buSzPts val="3500"/>
              <a:buNone/>
            </a:pPr>
            <a:r>
              <a:rPr lang="en" sz="2400">
                <a:solidFill>
                  <a:schemeClr val="lt1"/>
                </a:solidFill>
              </a:rPr>
              <a:t>long-toed salamander, red-legged frog</a:t>
            </a:r>
            <a:endParaRPr sz="2400"/>
          </a:p>
          <a:p>
            <a:pPr marL="0" lvl="0" indent="0" algn="ctr" rtl="0">
              <a:lnSpc>
                <a:spcPct val="80000"/>
              </a:lnSpc>
              <a:spcBef>
                <a:spcPts val="700"/>
              </a:spcBef>
              <a:spcAft>
                <a:spcPts val="0"/>
              </a:spcAft>
              <a:buClr>
                <a:schemeClr val="lt1"/>
              </a:buClr>
              <a:buSzPts val="3500"/>
              <a:buNone/>
            </a:pPr>
            <a:r>
              <a:rPr lang="en" sz="2400" u="sng">
                <a:solidFill>
                  <a:schemeClr val="lt1"/>
                </a:solidFill>
              </a:rPr>
              <a:t>Reptiles</a:t>
            </a:r>
            <a:r>
              <a:rPr lang="en" sz="2400">
                <a:solidFill>
                  <a:schemeClr val="lt1"/>
                </a:solidFill>
              </a:rPr>
              <a:t> </a:t>
            </a:r>
            <a:endParaRPr sz="2400"/>
          </a:p>
          <a:p>
            <a:pPr marL="0" lvl="0" indent="0" algn="ctr" rtl="0">
              <a:lnSpc>
                <a:spcPct val="80000"/>
              </a:lnSpc>
              <a:spcBef>
                <a:spcPts val="700"/>
              </a:spcBef>
              <a:spcAft>
                <a:spcPts val="0"/>
              </a:spcAft>
              <a:buClr>
                <a:schemeClr val="lt1"/>
              </a:buClr>
              <a:buSzPts val="3500"/>
              <a:buNone/>
            </a:pPr>
            <a:r>
              <a:rPr lang="en" sz="2400">
                <a:solidFill>
                  <a:schemeClr val="lt1"/>
                </a:solidFill>
              </a:rPr>
              <a:t>rubber boa, western skink, western fence lizard</a:t>
            </a:r>
            <a:endParaRPr sz="2400"/>
          </a:p>
          <a:p>
            <a:pPr marL="0" lvl="0" indent="0" algn="ctr" rtl="0">
              <a:lnSpc>
                <a:spcPct val="80000"/>
              </a:lnSpc>
              <a:spcBef>
                <a:spcPts val="700"/>
              </a:spcBef>
              <a:spcAft>
                <a:spcPts val="0"/>
              </a:spcAft>
              <a:buClr>
                <a:schemeClr val="lt1"/>
              </a:buClr>
              <a:buSzPts val="3500"/>
              <a:buNone/>
            </a:pPr>
            <a:r>
              <a:rPr lang="en" sz="2400" u="sng">
                <a:solidFill>
                  <a:schemeClr val="lt1"/>
                </a:solidFill>
              </a:rPr>
              <a:t>Invertebrates</a:t>
            </a:r>
            <a:r>
              <a:rPr lang="en" sz="2400">
                <a:solidFill>
                  <a:schemeClr val="lt1"/>
                </a:solidFill>
              </a:rPr>
              <a:t> </a:t>
            </a:r>
            <a:endParaRPr sz="2400"/>
          </a:p>
          <a:p>
            <a:pPr marL="0" lvl="0" indent="0" algn="ctr" rtl="0">
              <a:lnSpc>
                <a:spcPct val="80000"/>
              </a:lnSpc>
              <a:spcBef>
                <a:spcPts val="700"/>
              </a:spcBef>
              <a:spcAft>
                <a:spcPts val="0"/>
              </a:spcAft>
              <a:buClr>
                <a:schemeClr val="lt1"/>
              </a:buClr>
              <a:buSzPts val="3500"/>
              <a:buNone/>
            </a:pPr>
            <a:r>
              <a:rPr lang="en" sz="2400">
                <a:solidFill>
                  <a:schemeClr val="lt1"/>
                </a:solidFill>
              </a:rPr>
              <a:t>Fender’s blue butterfly, Taylor’s checkerspot, California sister</a:t>
            </a:r>
            <a:endParaRPr sz="2400"/>
          </a:p>
          <a:p>
            <a:pPr marL="0" lvl="0" indent="0" algn="ctr" rtl="0">
              <a:lnSpc>
                <a:spcPct val="80000"/>
              </a:lnSpc>
              <a:spcBef>
                <a:spcPts val="700"/>
              </a:spcBef>
              <a:spcAft>
                <a:spcPts val="0"/>
              </a:spcAft>
              <a:buClr>
                <a:schemeClr val="lt1"/>
              </a:buClr>
              <a:buSzPts val="3500"/>
              <a:buNone/>
            </a:pPr>
            <a:r>
              <a:rPr lang="en" sz="2400" u="sng">
                <a:solidFill>
                  <a:schemeClr val="lt1"/>
                </a:solidFill>
              </a:rPr>
              <a:t>Plants</a:t>
            </a:r>
            <a:endParaRPr sz="2400">
              <a:solidFill>
                <a:schemeClr val="lt1"/>
              </a:solidFill>
            </a:endParaRPr>
          </a:p>
          <a:p>
            <a:pPr marL="0" lvl="0" indent="0" algn="ctr" rtl="0">
              <a:lnSpc>
                <a:spcPct val="80000"/>
              </a:lnSpc>
              <a:spcBef>
                <a:spcPts val="700"/>
              </a:spcBef>
              <a:spcAft>
                <a:spcPts val="0"/>
              </a:spcAft>
              <a:buClr>
                <a:schemeClr val="lt1"/>
              </a:buClr>
              <a:buSzPts val="3500"/>
              <a:buNone/>
            </a:pPr>
            <a:r>
              <a:rPr lang="en" sz="2400">
                <a:solidFill>
                  <a:schemeClr val="lt1"/>
                </a:solidFill>
              </a:rPr>
              <a:t>White rock larkspur, Kincaid’s lupine, thin-leaved peavine</a:t>
            </a:r>
            <a:endParaRPr sz="2400">
              <a:solidFill>
                <a:schemeClr val="lt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g811828d144_0_423"/>
          <p:cNvPicPr preferRelativeResize="0"/>
          <p:nvPr/>
        </p:nvPicPr>
        <p:blipFill rotWithShape="1">
          <a:blip r:embed="rId3">
            <a:alphaModFix/>
          </a:blip>
          <a:srcRect/>
          <a:stretch/>
        </p:blipFill>
        <p:spPr>
          <a:xfrm>
            <a:off x="8261700" y="2217650"/>
            <a:ext cx="2938198" cy="2466900"/>
          </a:xfrm>
          <a:prstGeom prst="rect">
            <a:avLst/>
          </a:prstGeom>
          <a:noFill/>
          <a:ln w="9525" cap="flat" cmpd="sng">
            <a:solidFill>
              <a:schemeClr val="lt2"/>
            </a:solidFill>
            <a:prstDash val="solid"/>
            <a:miter lim="8000"/>
            <a:headEnd type="none" w="sm" len="sm"/>
            <a:tailEnd type="none" w="sm" len="sm"/>
          </a:ln>
        </p:spPr>
      </p:pic>
      <p:sp>
        <p:nvSpPr>
          <p:cNvPr id="613" name="Google Shape;613;g811828d144_0_423"/>
          <p:cNvSpPr txBox="1">
            <a:spLocks noGrp="1"/>
          </p:cNvSpPr>
          <p:nvPr>
            <p:ph type="title"/>
          </p:nvPr>
        </p:nvSpPr>
        <p:spPr>
          <a:xfrm>
            <a:off x="609600" y="152400"/>
            <a:ext cx="6096000" cy="944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lt1"/>
              </a:buClr>
              <a:buSzPts val="1500"/>
              <a:buFont typeface="Arial"/>
              <a:buNone/>
            </a:pPr>
            <a:r>
              <a:rPr lang="en" sz="5900" b="0" i="0" u="none" strike="noStrike" cap="none">
                <a:solidFill>
                  <a:schemeClr val="lt1"/>
                </a:solidFill>
                <a:latin typeface="Arial"/>
                <a:ea typeface="Arial"/>
                <a:cs typeface="Arial"/>
                <a:sym typeface="Arial"/>
              </a:rPr>
              <a:t>Biodiversity</a:t>
            </a:r>
            <a:endParaRPr/>
          </a:p>
        </p:txBody>
      </p:sp>
      <p:pic>
        <p:nvPicPr>
          <p:cNvPr id="614" name="Google Shape;614;g811828d144_0_4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4548403" cy="6108441"/>
          </a:xfrm>
          <a:prstGeom prst="rect">
            <a:avLst/>
          </a:prstGeom>
          <a:noFill/>
          <a:ln>
            <a:noFill/>
          </a:ln>
        </p:spPr>
      </p:pic>
      <p:pic>
        <p:nvPicPr>
          <p:cNvPr id="615" name="Google Shape;615;g811828d144_0_4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138040" y="-4150"/>
            <a:ext cx="3050100" cy="2306699"/>
          </a:xfrm>
          <a:prstGeom prst="rect">
            <a:avLst/>
          </a:prstGeom>
          <a:noFill/>
          <a:ln>
            <a:noFill/>
          </a:ln>
        </p:spPr>
      </p:pic>
      <p:pic>
        <p:nvPicPr>
          <p:cNvPr id="616" name="Google Shape;616;g811828d144_0_42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548467" y="-8050"/>
            <a:ext cx="3738398" cy="2314498"/>
          </a:xfrm>
          <a:prstGeom prst="rect">
            <a:avLst/>
          </a:prstGeom>
          <a:noFill/>
          <a:ln>
            <a:noFill/>
          </a:ln>
        </p:spPr>
      </p:pic>
      <p:pic>
        <p:nvPicPr>
          <p:cNvPr id="617" name="Google Shape;617;g811828d144_0_42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537357" y="2294424"/>
            <a:ext cx="1845899" cy="2267400"/>
          </a:xfrm>
          <a:prstGeom prst="rect">
            <a:avLst/>
          </a:prstGeom>
          <a:noFill/>
          <a:ln>
            <a:noFill/>
          </a:ln>
        </p:spPr>
      </p:pic>
      <p:pic>
        <p:nvPicPr>
          <p:cNvPr id="618" name="Google Shape;618;g811828d144_0_423"/>
          <p:cNvPicPr preferRelativeResize="0"/>
          <p:nvPr/>
        </p:nvPicPr>
        <p:blipFill rotWithShape="1">
          <a:blip r:embed="rId8">
            <a:alphaModFix/>
          </a:blip>
          <a:srcRect/>
          <a:stretch/>
        </p:blipFill>
        <p:spPr>
          <a:xfrm>
            <a:off x="3692399" y="4561246"/>
            <a:ext cx="4804801" cy="2306699"/>
          </a:xfrm>
          <a:prstGeom prst="rect">
            <a:avLst/>
          </a:prstGeom>
          <a:noFill/>
          <a:ln>
            <a:noFill/>
          </a:ln>
        </p:spPr>
      </p:pic>
      <p:pic>
        <p:nvPicPr>
          <p:cNvPr id="619" name="Google Shape;619;g811828d144_0_42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186900" y="2123350"/>
            <a:ext cx="2099975" cy="3157281"/>
          </a:xfrm>
          <a:prstGeom prst="rect">
            <a:avLst/>
          </a:prstGeom>
          <a:noFill/>
          <a:ln>
            <a:noFill/>
          </a:ln>
        </p:spPr>
      </p:pic>
      <p:pic>
        <p:nvPicPr>
          <p:cNvPr id="620" name="Google Shape;620;g811828d144_0_42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0" y="4363140"/>
            <a:ext cx="3738400" cy="2494860"/>
          </a:xfrm>
          <a:prstGeom prst="rect">
            <a:avLst/>
          </a:prstGeom>
          <a:noFill/>
          <a:ln>
            <a:noFill/>
          </a:ln>
        </p:spPr>
      </p:pic>
      <p:pic>
        <p:nvPicPr>
          <p:cNvPr id="621" name="Google Shape;621;g811828d144_0_423"/>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7641033" y="4550180"/>
            <a:ext cx="4548399" cy="2314499"/>
          </a:xfrm>
          <a:prstGeom prst="rect">
            <a:avLst/>
          </a:prstGeom>
          <a:noFill/>
          <a:ln w="9525" cap="flat" cmpd="sng">
            <a:solidFill>
              <a:schemeClr val="lt2"/>
            </a:solidFill>
            <a:prstDash val="solid"/>
            <a:miter lim="8000"/>
            <a:headEnd type="none" w="sm" len="sm"/>
            <a:tailEnd type="none" w="sm" len="sm"/>
          </a:ln>
        </p:spPr>
      </p:pic>
      <p:sp>
        <p:nvSpPr>
          <p:cNvPr id="622" name="Google Shape;622;g811828d144_0_423"/>
          <p:cNvSpPr txBox="1"/>
          <p:nvPr/>
        </p:nvSpPr>
        <p:spPr>
          <a:xfrm>
            <a:off x="101600" y="6448500"/>
            <a:ext cx="9011100" cy="378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Clr>
                <a:srgbClr val="FFFFFF"/>
              </a:buClr>
              <a:buSzPts val="1600"/>
              <a:buFont typeface="Calibri"/>
              <a:buNone/>
            </a:pPr>
            <a:r>
              <a:rPr lang="en" sz="1600">
                <a:solidFill>
                  <a:srgbClr val="FFFFFF"/>
                </a:solidFill>
                <a:latin typeface="Calibri"/>
                <a:ea typeface="Calibri"/>
                <a:cs typeface="Calibri"/>
                <a:sym typeface="Calibri"/>
              </a:rPr>
              <a:t>Photos: Institute for Applied Ecology, TNC, Rod Gilbert</a:t>
            </a:r>
            <a:endParaRPr sz="1900"/>
          </a:p>
        </p:txBody>
      </p:sp>
      <p:sp>
        <p:nvSpPr>
          <p:cNvPr id="623" name="Google Shape;623;g811828d144_0_423"/>
          <p:cNvSpPr txBox="1"/>
          <p:nvPr/>
        </p:nvSpPr>
        <p:spPr>
          <a:xfrm>
            <a:off x="304800" y="274650"/>
            <a:ext cx="4353600" cy="7905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lt1"/>
              </a:buClr>
              <a:buSzPts val="1500"/>
              <a:buFont typeface="Calibri"/>
              <a:buNone/>
            </a:pPr>
            <a:r>
              <a:rPr lang="en" sz="5900">
                <a:solidFill>
                  <a:schemeClr val="lt1"/>
                </a:solidFill>
                <a:latin typeface="Calibri"/>
                <a:ea typeface="Calibri"/>
                <a:cs typeface="Calibri"/>
                <a:sym typeface="Calibri"/>
              </a:rPr>
              <a:t>Biodiversity</a:t>
            </a:r>
            <a:endParaRPr sz="1900"/>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4"/>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Clackamas River Basin Council</a:t>
            </a:r>
            <a:endParaRPr/>
          </a:p>
        </p:txBody>
      </p:sp>
      <p:pic>
        <p:nvPicPr>
          <p:cNvPr id="182" name="Google Shape;182;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4499" y="593367"/>
            <a:ext cx="3494499" cy="5498667"/>
          </a:xfrm>
          <a:prstGeom prst="rect">
            <a:avLst/>
          </a:prstGeom>
          <a:noFill/>
          <a:ln>
            <a:noFill/>
          </a:ln>
        </p:spPr>
      </p:pic>
      <p:sp>
        <p:nvSpPr>
          <p:cNvPr id="183" name="Google Shape;183;p4"/>
          <p:cNvSpPr txBox="1"/>
          <p:nvPr/>
        </p:nvSpPr>
        <p:spPr>
          <a:xfrm>
            <a:off x="1483300" y="3607533"/>
            <a:ext cx="5274000" cy="615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84" name="Google Shape;184;p4"/>
          <p:cNvSpPr txBox="1"/>
          <p:nvPr/>
        </p:nvSpPr>
        <p:spPr>
          <a:xfrm>
            <a:off x="659233" y="1977733"/>
            <a:ext cx="6171200" cy="27192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2133"/>
              </a:spcAft>
              <a:buNone/>
            </a:pPr>
            <a:r>
              <a:rPr lang="en" sz="2400" b="1" i="0" u="none" strike="noStrike" cap="none">
                <a:solidFill>
                  <a:srgbClr val="1C4587"/>
                </a:solidFill>
                <a:highlight>
                  <a:srgbClr val="FFFFFF"/>
                </a:highlight>
                <a:latin typeface="Arial"/>
                <a:ea typeface="Arial"/>
                <a:cs typeface="Arial"/>
                <a:sym typeface="Arial"/>
              </a:rPr>
              <a:t>“ We foster partnerships for clean water and to improve fish and wildlife habitat and the quality of life for those who live, work and recreate in the watershed.” </a:t>
            </a: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g811828d144_0_3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371737" y="364938"/>
            <a:ext cx="7073075" cy="6329849"/>
          </a:xfrm>
          <a:prstGeom prst="rect">
            <a:avLst/>
          </a:prstGeom>
          <a:noFill/>
          <a:ln>
            <a:noFill/>
          </a:ln>
        </p:spPr>
      </p:pic>
      <p:pic>
        <p:nvPicPr>
          <p:cNvPr id="629" name="Google Shape;629;g811828d144_0_3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29725" y="3429000"/>
            <a:ext cx="5536275" cy="3581400"/>
          </a:xfrm>
          <a:prstGeom prst="rect">
            <a:avLst/>
          </a:prstGeom>
          <a:noFill/>
          <a:ln>
            <a:noFill/>
          </a:ln>
        </p:spPr>
      </p:pic>
      <p:pic>
        <p:nvPicPr>
          <p:cNvPr id="630" name="Google Shape;630;g811828d144_0_3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5400000">
            <a:off x="5892050" y="431125"/>
            <a:ext cx="3550250" cy="2662450"/>
          </a:xfrm>
          <a:prstGeom prst="rect">
            <a:avLst/>
          </a:prstGeom>
          <a:noFill/>
          <a:ln>
            <a:noFill/>
          </a:ln>
        </p:spPr>
      </p:pic>
      <p:pic>
        <p:nvPicPr>
          <p:cNvPr id="631" name="Google Shape;631;g811828d144_0_32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5400000">
            <a:off x="8647663" y="344413"/>
            <a:ext cx="3581400" cy="2879925"/>
          </a:xfrm>
          <a:prstGeom prst="rect">
            <a:avLst/>
          </a:prstGeom>
          <a:noFill/>
          <a:ln>
            <a:noFill/>
          </a:ln>
        </p:spPr>
      </p:pic>
      <p:sp>
        <p:nvSpPr>
          <p:cNvPr id="632" name="Google Shape;632;g811828d144_0_320"/>
          <p:cNvSpPr txBox="1"/>
          <p:nvPr/>
        </p:nvSpPr>
        <p:spPr>
          <a:xfrm>
            <a:off x="304800" y="274650"/>
            <a:ext cx="3193500" cy="15201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lt1"/>
              </a:buClr>
              <a:buSzPts val="1500"/>
              <a:buFont typeface="Arial"/>
              <a:buNone/>
            </a:pPr>
            <a:r>
              <a:rPr lang="en" sz="5900" b="0" i="0" u="none" strike="noStrike" cap="none">
                <a:solidFill>
                  <a:schemeClr val="lt1"/>
                </a:solidFill>
                <a:latin typeface="Arial"/>
                <a:ea typeface="Arial"/>
                <a:cs typeface="Arial"/>
                <a:sym typeface="Arial"/>
              </a:rPr>
              <a:t>Cultural </a:t>
            </a:r>
            <a:endParaRPr sz="1900"/>
          </a:p>
          <a:p>
            <a:pPr marL="0" marR="0" lvl="0" indent="0" algn="l" rtl="0">
              <a:spcBef>
                <a:spcPts val="0"/>
              </a:spcBef>
              <a:spcAft>
                <a:spcPts val="0"/>
              </a:spcAft>
              <a:buClr>
                <a:schemeClr val="lt1"/>
              </a:buClr>
              <a:buSzPts val="1500"/>
              <a:buFont typeface="Arial"/>
              <a:buNone/>
            </a:pPr>
            <a:r>
              <a:rPr lang="en" sz="5900" b="0" i="0" u="none" strike="noStrike" cap="none">
                <a:solidFill>
                  <a:schemeClr val="lt1"/>
                </a:solidFill>
                <a:latin typeface="Arial"/>
                <a:ea typeface="Arial"/>
                <a:cs typeface="Arial"/>
                <a:sym typeface="Arial"/>
              </a:rPr>
              <a:t>Context</a:t>
            </a:r>
            <a:endParaRPr sz="1900"/>
          </a:p>
        </p:txBody>
      </p:sp>
      <p:sp>
        <p:nvSpPr>
          <p:cNvPr id="633" name="Google Shape;633;g811828d144_0_320"/>
          <p:cNvSpPr txBox="1"/>
          <p:nvPr/>
        </p:nvSpPr>
        <p:spPr>
          <a:xfrm>
            <a:off x="203200" y="6477000"/>
            <a:ext cx="3759300" cy="2769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Clr>
                <a:srgbClr val="FFFFFF"/>
              </a:buClr>
              <a:buSzPts val="400"/>
              <a:buFont typeface="Arial"/>
              <a:buNone/>
            </a:pPr>
            <a:r>
              <a:rPr lang="en" sz="1600" b="0" i="0" u="none" strike="noStrike" cap="none">
                <a:solidFill>
                  <a:srgbClr val="FFFFFF"/>
                </a:solidFill>
                <a:latin typeface="Arial"/>
                <a:ea typeface="Arial"/>
                <a:cs typeface="Arial"/>
                <a:sym typeface="Arial"/>
              </a:rPr>
              <a:t>Photo Credits: Judy Bluehorse Skelton</a:t>
            </a:r>
            <a:endParaRPr sz="1900"/>
          </a:p>
        </p:txBody>
      </p:sp>
    </p:spTree>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811828d144_0_329"/>
          <p:cNvSpPr txBox="1"/>
          <p:nvPr/>
        </p:nvSpPr>
        <p:spPr>
          <a:xfrm>
            <a:off x="11176000" y="6629400"/>
            <a:ext cx="1016100" cy="246300"/>
          </a:xfrm>
          <a:prstGeom prst="rect">
            <a:avLst/>
          </a:prstGeom>
          <a:no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Ted Labbe</a:t>
            </a:r>
            <a:endParaRPr sz="1900"/>
          </a:p>
        </p:txBody>
      </p:sp>
      <p:pic>
        <p:nvPicPr>
          <p:cNvPr id="640" name="Google Shape;640;g811828d144_0_329" descr="Fin Reg Oak Map.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69662" y="321826"/>
            <a:ext cx="9852676" cy="63792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366092"/>
        </a:solidFill>
        <a:effectLst/>
      </p:bgPr>
    </p:bg>
    <p:spTree>
      <p:nvGrpSpPr>
        <p:cNvPr id="1" name="Shape 644"/>
        <p:cNvGrpSpPr/>
        <p:nvPr/>
      </p:nvGrpSpPr>
      <p:grpSpPr>
        <a:xfrm>
          <a:off x="0" y="0"/>
          <a:ext cx="0" cy="0"/>
          <a:chOff x="0" y="0"/>
          <a:chExt cx="0" cy="0"/>
        </a:xfrm>
      </p:grpSpPr>
      <p:sp>
        <p:nvSpPr>
          <p:cNvPr id="645" name="Google Shape;645;g811828d144_0_335"/>
          <p:cNvSpPr txBox="1">
            <a:spLocks noGrp="1"/>
          </p:cNvSpPr>
          <p:nvPr>
            <p:ph type="body" idx="1"/>
          </p:nvPr>
        </p:nvSpPr>
        <p:spPr>
          <a:xfrm>
            <a:off x="413675" y="1367825"/>
            <a:ext cx="9594900" cy="5306700"/>
          </a:xfrm>
          <a:prstGeom prst="rect">
            <a:avLst/>
          </a:prstGeom>
          <a:noFill/>
          <a:ln>
            <a:noFill/>
          </a:ln>
        </p:spPr>
        <p:txBody>
          <a:bodyPr spcFirstLastPara="1" wrap="square" lIns="121900" tIns="60925" rIns="121900" bIns="60925" anchor="t" anchorCtr="0">
            <a:noAutofit/>
          </a:bodyPr>
          <a:lstStyle/>
          <a:p>
            <a:pPr marL="457200" lvl="0" indent="-463550" algn="l" rtl="0">
              <a:spcBef>
                <a:spcPts val="0"/>
              </a:spcBef>
              <a:spcAft>
                <a:spcPts val="0"/>
              </a:spcAft>
              <a:buClr>
                <a:schemeClr val="lt1"/>
              </a:buClr>
              <a:buSzPts val="4300"/>
              <a:buChar char="•"/>
            </a:pPr>
            <a:r>
              <a:rPr lang="en">
                <a:solidFill>
                  <a:schemeClr val="lt1"/>
                </a:solidFill>
              </a:rPr>
              <a:t>Conserve mature oak trees</a:t>
            </a:r>
            <a:endParaRPr/>
          </a:p>
          <a:p>
            <a:pPr marL="457200" lvl="0" indent="-463550" algn="l" rtl="0">
              <a:spcBef>
                <a:spcPts val="900"/>
              </a:spcBef>
              <a:spcAft>
                <a:spcPts val="0"/>
              </a:spcAft>
              <a:buClr>
                <a:schemeClr val="lt1"/>
              </a:buClr>
              <a:buSzPts val="4300"/>
              <a:buChar char="•"/>
            </a:pPr>
            <a:r>
              <a:rPr lang="en">
                <a:solidFill>
                  <a:schemeClr val="lt1"/>
                </a:solidFill>
              </a:rPr>
              <a:t>Release oaks from faster-growing trees</a:t>
            </a:r>
            <a:endParaRPr/>
          </a:p>
          <a:p>
            <a:pPr marL="457200" lvl="0" indent="-463550" algn="l" rtl="0">
              <a:spcBef>
                <a:spcPts val="900"/>
              </a:spcBef>
              <a:spcAft>
                <a:spcPts val="0"/>
              </a:spcAft>
              <a:buClr>
                <a:schemeClr val="lt1"/>
              </a:buClr>
              <a:buSzPts val="4300"/>
              <a:buChar char="•"/>
            </a:pPr>
            <a:r>
              <a:rPr lang="en">
                <a:solidFill>
                  <a:schemeClr val="lt1"/>
                </a:solidFill>
              </a:rPr>
              <a:t>Control invasive species</a:t>
            </a:r>
            <a:endParaRPr/>
          </a:p>
          <a:p>
            <a:pPr marL="457200" lvl="0" indent="-463550" algn="l" rtl="0">
              <a:spcBef>
                <a:spcPts val="900"/>
              </a:spcBef>
              <a:spcAft>
                <a:spcPts val="0"/>
              </a:spcAft>
              <a:buClr>
                <a:schemeClr val="lt1"/>
              </a:buClr>
              <a:buSzPts val="4300"/>
              <a:buChar char="•"/>
            </a:pPr>
            <a:r>
              <a:rPr lang="en">
                <a:solidFill>
                  <a:schemeClr val="lt1"/>
                </a:solidFill>
              </a:rPr>
              <a:t>Oak naturescaping</a:t>
            </a:r>
            <a:endParaRPr/>
          </a:p>
          <a:p>
            <a:pPr marL="457200" lvl="0" indent="-463550" algn="l" rtl="0">
              <a:spcBef>
                <a:spcPts val="900"/>
              </a:spcBef>
              <a:spcAft>
                <a:spcPts val="0"/>
              </a:spcAft>
              <a:buClr>
                <a:schemeClr val="lt1"/>
              </a:buClr>
              <a:buSzPts val="4300"/>
              <a:buChar char="•"/>
            </a:pPr>
            <a:r>
              <a:rPr lang="en">
                <a:solidFill>
                  <a:schemeClr val="lt1"/>
                </a:solidFill>
              </a:rPr>
              <a:t>Meadowscaping</a:t>
            </a:r>
            <a:endParaRPr/>
          </a:p>
          <a:p>
            <a:pPr marL="457200" lvl="0" indent="-463550" algn="l" rtl="0">
              <a:spcBef>
                <a:spcPts val="900"/>
              </a:spcBef>
              <a:spcAft>
                <a:spcPts val="0"/>
              </a:spcAft>
              <a:buClr>
                <a:schemeClr val="lt1"/>
              </a:buClr>
              <a:buSzPts val="4300"/>
              <a:buChar char="•"/>
            </a:pPr>
            <a:r>
              <a:rPr lang="en">
                <a:solidFill>
                  <a:schemeClr val="lt1"/>
                </a:solidFill>
              </a:rPr>
              <a:t>Share with others about oak!</a:t>
            </a:r>
            <a:endParaRPr/>
          </a:p>
        </p:txBody>
      </p:sp>
      <p:sp>
        <p:nvSpPr>
          <p:cNvPr id="646" name="Google Shape;646;g811828d144_0_335"/>
          <p:cNvSpPr txBox="1">
            <a:spLocks noGrp="1"/>
          </p:cNvSpPr>
          <p:nvPr>
            <p:ph type="title"/>
          </p:nvPr>
        </p:nvSpPr>
        <p:spPr>
          <a:xfrm>
            <a:off x="101600" y="29592"/>
            <a:ext cx="11988900" cy="1143300"/>
          </a:xfrm>
          <a:prstGeom prst="rect">
            <a:avLst/>
          </a:prstGeom>
          <a:noFill/>
          <a:ln>
            <a:noFill/>
          </a:ln>
        </p:spPr>
        <p:txBody>
          <a:bodyPr spcFirstLastPara="1" wrap="square" lIns="121900" tIns="60925" rIns="121900" bIns="60925" anchor="ctr" anchorCtr="0">
            <a:noAutofit/>
          </a:bodyPr>
          <a:lstStyle/>
          <a:p>
            <a:pPr marL="0" lvl="0" indent="0" algn="ctr" rtl="0">
              <a:spcBef>
                <a:spcPts val="0"/>
              </a:spcBef>
              <a:spcAft>
                <a:spcPts val="0"/>
              </a:spcAft>
              <a:buClr>
                <a:schemeClr val="lt1"/>
              </a:buClr>
              <a:buSzPts val="5300"/>
              <a:buFont typeface="Calibri"/>
              <a:buNone/>
            </a:pPr>
            <a:r>
              <a:rPr lang="en" sz="5300">
                <a:solidFill>
                  <a:schemeClr val="lt1"/>
                </a:solidFill>
              </a:rPr>
              <a:t>How can you support Oregon white oak?</a:t>
            </a:r>
            <a:endParaRPr/>
          </a:p>
        </p:txBody>
      </p:sp>
      <p:pic>
        <p:nvPicPr>
          <p:cNvPr id="647" name="Google Shape;647;g811828d144_0_3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677400" y="1685112"/>
            <a:ext cx="2514600" cy="517288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651"/>
        <p:cNvGrpSpPr/>
        <p:nvPr/>
      </p:nvGrpSpPr>
      <p:grpSpPr>
        <a:xfrm>
          <a:off x="0" y="0"/>
          <a:ext cx="0" cy="0"/>
          <a:chOff x="0" y="0"/>
          <a:chExt cx="0" cy="0"/>
        </a:xfrm>
      </p:grpSpPr>
      <p:pic>
        <p:nvPicPr>
          <p:cNvPr id="652" name="Google Shape;652;g811828d144_0_341" descr="A close up of a flower&#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433500" y="1539500"/>
            <a:ext cx="5758499" cy="4528201"/>
          </a:xfrm>
          <a:prstGeom prst="rect">
            <a:avLst/>
          </a:prstGeom>
          <a:noFill/>
          <a:ln>
            <a:noFill/>
          </a:ln>
        </p:spPr>
      </p:pic>
      <p:pic>
        <p:nvPicPr>
          <p:cNvPr id="653" name="Google Shape;653;g811828d144_0_341" descr="A green sign with white text&#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5961399" cy="4603450"/>
          </a:xfrm>
          <a:prstGeom prst="rect">
            <a:avLst/>
          </a:prstGeom>
          <a:noFill/>
          <a:ln>
            <a:noFill/>
          </a:ln>
        </p:spPr>
      </p:pic>
      <p:sp>
        <p:nvSpPr>
          <p:cNvPr id="654" name="Google Shape;654;g811828d144_0_341"/>
          <p:cNvSpPr/>
          <p:nvPr/>
        </p:nvSpPr>
        <p:spPr>
          <a:xfrm>
            <a:off x="265661" y="4452656"/>
            <a:ext cx="5565300" cy="584700"/>
          </a:xfrm>
          <a:prstGeom prst="rect">
            <a:avLst/>
          </a:prstGeom>
          <a:noFill/>
          <a:ln>
            <a:noFill/>
          </a:ln>
        </p:spPr>
        <p:txBody>
          <a:bodyPr spcFirstLastPara="1" wrap="square" lIns="121900" tIns="60925" rIns="121900" bIns="60925" anchor="t" anchorCtr="0">
            <a:noAutofit/>
          </a:bodyPr>
          <a:lstStyle/>
          <a:p>
            <a:pPr marL="0" marR="0" lvl="1" indent="0" algn="l" rtl="0">
              <a:spcBef>
                <a:spcPts val="0"/>
              </a:spcBef>
              <a:spcAft>
                <a:spcPts val="0"/>
              </a:spcAft>
              <a:buNone/>
            </a:pPr>
            <a:r>
              <a:rPr lang="en" sz="4300" b="0" i="0" u="none" strike="noStrike" cap="none">
                <a:solidFill>
                  <a:schemeClr val="lt1"/>
                </a:solidFill>
                <a:latin typeface="Calibri"/>
                <a:ea typeface="Calibri"/>
                <a:cs typeface="Calibri"/>
                <a:sym typeface="Calibri"/>
              </a:rPr>
              <a:t>https://goo.gl/1MGzTR</a:t>
            </a:r>
            <a:endParaRPr sz="1900"/>
          </a:p>
        </p:txBody>
      </p:sp>
      <p:sp>
        <p:nvSpPr>
          <p:cNvPr id="655" name="Google Shape;655;g811828d144_0_341"/>
          <p:cNvSpPr/>
          <p:nvPr/>
        </p:nvSpPr>
        <p:spPr>
          <a:xfrm>
            <a:off x="6684053" y="6067700"/>
            <a:ext cx="5283300" cy="584700"/>
          </a:xfrm>
          <a:prstGeom prst="rect">
            <a:avLst/>
          </a:prstGeom>
          <a:noFill/>
          <a:ln>
            <a:noFill/>
          </a:ln>
        </p:spPr>
        <p:txBody>
          <a:bodyPr spcFirstLastPara="1" wrap="square" lIns="121900" tIns="60925" rIns="121900" bIns="60925" anchor="t" anchorCtr="0">
            <a:noAutofit/>
          </a:bodyPr>
          <a:lstStyle/>
          <a:p>
            <a:pPr marL="0" marR="0" lvl="1" indent="0" algn="l" rtl="0">
              <a:spcBef>
                <a:spcPts val="0"/>
              </a:spcBef>
              <a:spcAft>
                <a:spcPts val="0"/>
              </a:spcAft>
              <a:buNone/>
            </a:pPr>
            <a:r>
              <a:rPr lang="en" sz="4300" b="0" i="0" u="none" strike="noStrike" cap="none">
                <a:solidFill>
                  <a:schemeClr val="lt1"/>
                </a:solidFill>
                <a:latin typeface="Calibri"/>
                <a:ea typeface="Calibri"/>
                <a:cs typeface="Calibri"/>
                <a:sym typeface="Calibri"/>
              </a:rPr>
              <a:t>https://goo.gl/q6bsVh</a:t>
            </a:r>
            <a:endParaRPr sz="19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c986ce86a6_1_1"/>
          <p:cNvSpPr txBox="1">
            <a:spLocks noGrp="1"/>
          </p:cNvSpPr>
          <p:nvPr>
            <p:ph type="title"/>
          </p:nvPr>
        </p:nvSpPr>
        <p:spPr>
          <a:xfrm>
            <a:off x="609600" y="274638"/>
            <a:ext cx="10972800" cy="1143300"/>
          </a:xfrm>
          <a:prstGeom prst="rect">
            <a:avLst/>
          </a:prstGeom>
        </p:spPr>
        <p:txBody>
          <a:bodyPr spcFirstLastPara="1" wrap="square" lIns="121900" tIns="60925" rIns="121900" bIns="60925" anchor="ctr" anchorCtr="0">
            <a:noAutofit/>
          </a:bodyPr>
          <a:lstStyle/>
          <a:p>
            <a:pPr marL="0" lvl="0" indent="0" algn="ctr" rtl="0">
              <a:spcBef>
                <a:spcPts val="500"/>
              </a:spcBef>
              <a:spcAft>
                <a:spcPts val="0"/>
              </a:spcAft>
              <a:buClr>
                <a:schemeClr val="dk1"/>
              </a:buClr>
              <a:buSzPts val="1100"/>
              <a:buFont typeface="Arial"/>
              <a:buNone/>
            </a:pPr>
            <a:r>
              <a:rPr lang="en" sz="4600" b="1"/>
              <a:t>Questions on what we have covered?</a:t>
            </a:r>
            <a:endParaRPr/>
          </a:p>
        </p:txBody>
      </p:sp>
      <p:sp>
        <p:nvSpPr>
          <p:cNvPr id="662" name="Google Shape;662;gc986ce86a6_1_1"/>
          <p:cNvSpPr txBox="1">
            <a:spLocks noGrp="1"/>
          </p:cNvSpPr>
          <p:nvPr>
            <p:ph type="body" idx="1"/>
          </p:nvPr>
        </p:nvSpPr>
        <p:spPr>
          <a:xfrm>
            <a:off x="609600" y="1600200"/>
            <a:ext cx="10972800" cy="4526100"/>
          </a:xfrm>
          <a:prstGeom prst="rect">
            <a:avLst/>
          </a:prstGeom>
        </p:spPr>
        <p:txBody>
          <a:bodyPr spcFirstLastPara="1" wrap="square" lIns="121900" tIns="60925" rIns="121900" bIns="60925" anchor="t" anchorCtr="0">
            <a:noAutofit/>
          </a:bodyPr>
          <a:lstStyle/>
          <a:p>
            <a:pPr marL="0" lvl="0" indent="0" algn="ctr" rtl="0">
              <a:spcBef>
                <a:spcPts val="500"/>
              </a:spcBef>
              <a:spcAft>
                <a:spcPts val="0"/>
              </a:spcAft>
              <a:buNone/>
            </a:pPr>
            <a:endParaRPr sz="4600" b="1"/>
          </a:p>
        </p:txBody>
      </p:sp>
      <p:pic>
        <p:nvPicPr>
          <p:cNvPr id="663" name="Google Shape;663;gc986ce86a6_1_1"/>
          <p:cNvPicPr preferRelativeResize="0"/>
          <p:nvPr/>
        </p:nvPicPr>
        <p:blipFill>
          <a:blip r:embed="rId3">
            <a:alphaModFix/>
          </a:blip>
          <a:stretch>
            <a:fillRect/>
          </a:stretch>
        </p:blipFill>
        <p:spPr>
          <a:xfrm>
            <a:off x="2558975" y="1600200"/>
            <a:ext cx="7308150" cy="48673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39"/>
          <p:cNvSpPr txBox="1">
            <a:spLocks noGrp="1"/>
          </p:cNvSpPr>
          <p:nvPr>
            <p:ph type="title"/>
          </p:nvPr>
        </p:nvSpPr>
        <p:spPr>
          <a:xfrm>
            <a:off x="381800" y="249767"/>
            <a:ext cx="11428500" cy="12561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sz="4900"/>
              <a:t>Creating a Wildlife Habitat Involves..</a:t>
            </a:r>
            <a:r>
              <a:rPr lang="en" sz="4100"/>
              <a:t>.</a:t>
            </a:r>
            <a:endParaRPr sz="4100"/>
          </a:p>
        </p:txBody>
      </p:sp>
      <p:pic>
        <p:nvPicPr>
          <p:cNvPr id="669" name="Google Shape;669;p39"/>
          <p:cNvPicPr preferRelativeResize="0"/>
          <p:nvPr/>
        </p:nvPicPr>
        <p:blipFill rotWithShape="1">
          <a:blip r:embed="rId3">
            <a:alphaModFix/>
          </a:blip>
          <a:srcRect/>
          <a:stretch/>
        </p:blipFill>
        <p:spPr>
          <a:xfrm>
            <a:off x="425124" y="1510800"/>
            <a:ext cx="4404425" cy="4839600"/>
          </a:xfrm>
          <a:prstGeom prst="rect">
            <a:avLst/>
          </a:prstGeom>
          <a:noFill/>
          <a:ln>
            <a:noFill/>
          </a:ln>
        </p:spPr>
      </p:pic>
      <p:sp>
        <p:nvSpPr>
          <p:cNvPr id="670" name="Google Shape;670;p39"/>
          <p:cNvSpPr txBox="1"/>
          <p:nvPr/>
        </p:nvSpPr>
        <p:spPr>
          <a:xfrm>
            <a:off x="5151600" y="1815600"/>
            <a:ext cx="6598800" cy="43410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666" b="1">
                <a:solidFill>
                  <a:srgbClr val="EF6C00"/>
                </a:solidFill>
                <a:latin typeface="Calibri"/>
                <a:ea typeface="Calibri"/>
                <a:cs typeface="Calibri"/>
                <a:sym typeface="Calibri"/>
              </a:rPr>
              <a:t>I</a:t>
            </a:r>
            <a:r>
              <a:rPr lang="en" sz="3666" b="1">
                <a:solidFill>
                  <a:schemeClr val="accent1"/>
                </a:solidFill>
                <a:latin typeface="Calibri"/>
                <a:ea typeface="Calibri"/>
                <a:cs typeface="Calibri"/>
                <a:sym typeface="Calibri"/>
              </a:rPr>
              <a:t>nvestigating, Designing, </a:t>
            </a:r>
            <a:endParaRPr sz="3666" b="1">
              <a:solidFill>
                <a:schemeClr val="accent1"/>
              </a:solidFill>
              <a:latin typeface="Calibri"/>
              <a:ea typeface="Calibri"/>
              <a:cs typeface="Calibri"/>
              <a:sym typeface="Calibri"/>
            </a:endParaRPr>
          </a:p>
          <a:p>
            <a:pPr marL="0" lvl="0" indent="0" algn="l" rtl="0">
              <a:lnSpc>
                <a:spcPct val="90000"/>
              </a:lnSpc>
              <a:spcBef>
                <a:spcPts val="0"/>
              </a:spcBef>
              <a:spcAft>
                <a:spcPts val="0"/>
              </a:spcAft>
              <a:buNone/>
            </a:pPr>
            <a:r>
              <a:rPr lang="en" sz="3666" b="1">
                <a:solidFill>
                  <a:schemeClr val="accent1"/>
                </a:solidFill>
                <a:latin typeface="Calibri"/>
                <a:ea typeface="Calibri"/>
                <a:cs typeface="Calibri"/>
                <a:sym typeface="Calibri"/>
              </a:rPr>
              <a:t>and Creating:</a:t>
            </a:r>
            <a:endParaRPr sz="3566" b="1">
              <a:latin typeface="Calibri"/>
              <a:ea typeface="Calibri"/>
              <a:cs typeface="Calibri"/>
              <a:sym typeface="Calibri"/>
            </a:endParaRPr>
          </a:p>
          <a:p>
            <a:pPr marL="457200" lvl="0" indent="-423354" algn="l" rtl="0">
              <a:lnSpc>
                <a:spcPct val="90000"/>
              </a:lnSpc>
              <a:spcBef>
                <a:spcPts val="0"/>
              </a:spcBef>
              <a:spcAft>
                <a:spcPts val="0"/>
              </a:spcAft>
              <a:buSzPts val="3067"/>
              <a:buFont typeface="Calibri"/>
              <a:buChar char="●"/>
            </a:pPr>
            <a:r>
              <a:rPr lang="en" sz="3067">
                <a:latin typeface="Calibri"/>
                <a:ea typeface="Calibri"/>
                <a:cs typeface="Calibri"/>
                <a:sym typeface="Calibri"/>
              </a:rPr>
              <a:t>Conducting a site inventory and creating a map</a:t>
            </a:r>
            <a:endParaRPr sz="3067">
              <a:latin typeface="Calibri"/>
              <a:ea typeface="Calibri"/>
              <a:cs typeface="Calibri"/>
              <a:sym typeface="Calibri"/>
            </a:endParaRPr>
          </a:p>
          <a:p>
            <a:pPr marL="457200" lvl="0" indent="-423354" algn="l" rtl="0">
              <a:lnSpc>
                <a:spcPct val="90000"/>
              </a:lnSpc>
              <a:spcBef>
                <a:spcPts val="0"/>
              </a:spcBef>
              <a:spcAft>
                <a:spcPts val="0"/>
              </a:spcAft>
              <a:buSzPts val="3067"/>
              <a:buFont typeface="Calibri"/>
              <a:buChar char="●"/>
            </a:pPr>
            <a:r>
              <a:rPr lang="en" sz="3067">
                <a:latin typeface="Calibri"/>
                <a:ea typeface="Calibri"/>
                <a:cs typeface="Calibri"/>
                <a:sym typeface="Calibri"/>
              </a:rPr>
              <a:t>Identifying design considerations for attracting wildlife</a:t>
            </a:r>
            <a:endParaRPr sz="3067">
              <a:latin typeface="Calibri"/>
              <a:ea typeface="Calibri"/>
              <a:cs typeface="Calibri"/>
              <a:sym typeface="Calibri"/>
            </a:endParaRPr>
          </a:p>
          <a:p>
            <a:pPr marL="457200" lvl="0" indent="-423354" algn="l" rtl="0">
              <a:lnSpc>
                <a:spcPct val="90000"/>
              </a:lnSpc>
              <a:spcBef>
                <a:spcPts val="0"/>
              </a:spcBef>
              <a:spcAft>
                <a:spcPts val="0"/>
              </a:spcAft>
              <a:buSzPts val="3067"/>
              <a:buFont typeface="Calibri"/>
              <a:buChar char="●"/>
            </a:pPr>
            <a:r>
              <a:rPr lang="en" sz="3067">
                <a:latin typeface="Calibri"/>
                <a:ea typeface="Calibri"/>
                <a:cs typeface="Calibri"/>
                <a:sym typeface="Calibri"/>
              </a:rPr>
              <a:t>Identifying design enhancements</a:t>
            </a:r>
            <a:endParaRPr sz="3067">
              <a:latin typeface="Calibri"/>
              <a:ea typeface="Calibri"/>
              <a:cs typeface="Calibri"/>
              <a:sym typeface="Calibri"/>
            </a:endParaRPr>
          </a:p>
          <a:p>
            <a:pPr marL="457200" lvl="0" indent="-423354" algn="l" rtl="0">
              <a:lnSpc>
                <a:spcPct val="90000"/>
              </a:lnSpc>
              <a:spcBef>
                <a:spcPts val="0"/>
              </a:spcBef>
              <a:spcAft>
                <a:spcPts val="0"/>
              </a:spcAft>
              <a:buSzPts val="3067"/>
              <a:buFont typeface="Calibri"/>
              <a:buChar char="●"/>
            </a:pPr>
            <a:r>
              <a:rPr lang="en" sz="3067">
                <a:latin typeface="Calibri"/>
                <a:ea typeface="Calibri"/>
                <a:cs typeface="Calibri"/>
                <a:sym typeface="Calibri"/>
              </a:rPr>
              <a:t>Project planning and implementation</a:t>
            </a:r>
            <a:endParaRPr sz="3067">
              <a:latin typeface="Calibri"/>
              <a:ea typeface="Calibri"/>
              <a:cs typeface="Calibri"/>
              <a:sym typeface="Calibri"/>
            </a:endParaRPr>
          </a:p>
          <a:p>
            <a:pPr marL="457200" lvl="0" indent="-423354" algn="l" rtl="0">
              <a:lnSpc>
                <a:spcPct val="90000"/>
              </a:lnSpc>
              <a:spcBef>
                <a:spcPts val="0"/>
              </a:spcBef>
              <a:spcAft>
                <a:spcPts val="0"/>
              </a:spcAft>
              <a:buSzPts val="3067"/>
              <a:buFont typeface="Calibri"/>
              <a:buChar char="●"/>
            </a:pPr>
            <a:r>
              <a:rPr lang="en" sz="3067">
                <a:latin typeface="Calibri"/>
                <a:ea typeface="Calibri"/>
                <a:cs typeface="Calibri"/>
                <a:sym typeface="Calibri"/>
              </a:rPr>
              <a:t>Maintenance</a:t>
            </a:r>
            <a:endParaRPr sz="3067">
              <a:latin typeface="Calibri"/>
              <a:ea typeface="Calibri"/>
              <a:cs typeface="Calibri"/>
              <a:sym typeface="Calibri"/>
            </a:endParaRPr>
          </a:p>
          <a:p>
            <a:pPr marL="0" lvl="0" indent="0" algn="l" rtl="0">
              <a:lnSpc>
                <a:spcPct val="90000"/>
              </a:lnSpc>
              <a:spcBef>
                <a:spcPts val="0"/>
              </a:spcBef>
              <a:spcAft>
                <a:spcPts val="0"/>
              </a:spcAft>
              <a:buNone/>
            </a:pPr>
            <a:endParaRPr sz="12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c382382a70_1_0"/>
          <p:cNvSpPr txBox="1">
            <a:spLocks noGrp="1"/>
          </p:cNvSpPr>
          <p:nvPr>
            <p:ph type="title"/>
          </p:nvPr>
        </p:nvSpPr>
        <p:spPr>
          <a:xfrm>
            <a:off x="110800" y="-31200"/>
            <a:ext cx="5655600" cy="27783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4800"/>
              <a:buNone/>
            </a:pPr>
            <a:r>
              <a:rPr lang="en" sz="4300"/>
              <a:t>Build your DREAM habitat!</a:t>
            </a:r>
            <a:endParaRPr sz="4300"/>
          </a:p>
        </p:txBody>
      </p:sp>
      <p:pic>
        <p:nvPicPr>
          <p:cNvPr id="676" name="Google Shape;676;gc382382a70_1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43667" y="2335833"/>
            <a:ext cx="6354633" cy="4522168"/>
          </a:xfrm>
          <a:prstGeom prst="rect">
            <a:avLst/>
          </a:prstGeom>
          <a:noFill/>
          <a:ln>
            <a:noFill/>
          </a:ln>
        </p:spPr>
      </p:pic>
      <p:pic>
        <p:nvPicPr>
          <p:cNvPr id="677" name="Google Shape;677;gc382382a70_1_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733845" y="2672233"/>
            <a:ext cx="3196821" cy="4185768"/>
          </a:xfrm>
          <a:prstGeom prst="rect">
            <a:avLst/>
          </a:prstGeom>
          <a:noFill/>
          <a:ln>
            <a:noFill/>
          </a:ln>
        </p:spPr>
      </p:pic>
      <p:pic>
        <p:nvPicPr>
          <p:cNvPr id="678" name="Google Shape;678;gc382382a70_1_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2672233"/>
            <a:ext cx="2965333" cy="2012438"/>
          </a:xfrm>
          <a:prstGeom prst="rect">
            <a:avLst/>
          </a:prstGeom>
          <a:noFill/>
          <a:ln>
            <a:noFill/>
          </a:ln>
        </p:spPr>
      </p:pic>
      <p:pic>
        <p:nvPicPr>
          <p:cNvPr id="679" name="Google Shape;679;gc382382a70_1_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943667" y="-101600"/>
            <a:ext cx="4146698" cy="2778266"/>
          </a:xfrm>
          <a:prstGeom prst="rect">
            <a:avLst/>
          </a:prstGeom>
          <a:noFill/>
          <a:ln>
            <a:noFill/>
          </a:ln>
        </p:spPr>
      </p:pic>
      <p:pic>
        <p:nvPicPr>
          <p:cNvPr id="680" name="Google Shape;680;gc382382a70_1_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998767" y="-106033"/>
            <a:ext cx="2299534" cy="2778266"/>
          </a:xfrm>
          <a:prstGeom prst="rect">
            <a:avLst/>
          </a:prstGeom>
          <a:noFill/>
          <a:ln>
            <a:noFill/>
          </a:ln>
        </p:spPr>
      </p:pic>
      <p:pic>
        <p:nvPicPr>
          <p:cNvPr id="681" name="Google Shape;681;gc382382a70_1_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6" y="4632433"/>
            <a:ext cx="2965333" cy="222558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60"/>
          <p:cNvSpPr txBox="1">
            <a:spLocks noGrp="1"/>
          </p:cNvSpPr>
          <p:nvPr>
            <p:ph type="title"/>
          </p:nvPr>
        </p:nvSpPr>
        <p:spPr>
          <a:xfrm>
            <a:off x="381800" y="38767"/>
            <a:ext cx="11428400" cy="1256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600"/>
              <a:buNone/>
            </a:pPr>
            <a:r>
              <a:rPr lang="en" sz="3900"/>
              <a:t>Homework Activity:  Site Inventory/Mapping &amp; Dream Habitat</a:t>
            </a:r>
            <a:endParaRPr sz="3900"/>
          </a:p>
        </p:txBody>
      </p:sp>
      <p:pic>
        <p:nvPicPr>
          <p:cNvPr id="687" name="Google Shape;687;p6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3212" y="1510825"/>
            <a:ext cx="5835662" cy="4634225"/>
          </a:xfrm>
          <a:prstGeom prst="rect">
            <a:avLst/>
          </a:prstGeom>
          <a:noFill/>
          <a:ln>
            <a:noFill/>
          </a:ln>
        </p:spPr>
      </p:pic>
      <p:pic>
        <p:nvPicPr>
          <p:cNvPr id="688" name="Google Shape;688;p6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096000" y="1717625"/>
            <a:ext cx="5903221" cy="442742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c54b440c41_0_0"/>
          <p:cNvSpPr txBox="1">
            <a:spLocks noGrp="1"/>
          </p:cNvSpPr>
          <p:nvPr>
            <p:ph type="title"/>
          </p:nvPr>
        </p:nvSpPr>
        <p:spPr>
          <a:xfrm>
            <a:off x="415600" y="1467400"/>
            <a:ext cx="11428500" cy="125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700"/>
              <a:t>Other questions?</a:t>
            </a:r>
            <a:endParaRPr sz="5700"/>
          </a:p>
          <a:p>
            <a:pPr marL="0" lvl="0" indent="0" algn="ctr" rtl="0">
              <a:spcBef>
                <a:spcPts val="0"/>
              </a:spcBef>
              <a:spcAft>
                <a:spcPts val="0"/>
              </a:spcAft>
              <a:buNone/>
            </a:pPr>
            <a:r>
              <a:rPr lang="en" sz="5700"/>
              <a:t>Please take our anonymous survey for a chance to win a raffle prize!</a:t>
            </a:r>
            <a:endParaRPr sz="5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5"/>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Clackamas Soil and Water Conservation District</a:t>
            </a:r>
            <a:endParaRPr/>
          </a:p>
        </p:txBody>
      </p:sp>
      <p:pic>
        <p:nvPicPr>
          <p:cNvPr id="190" name="Google Shape;190;p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99938" y="2074400"/>
            <a:ext cx="7592128" cy="37446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6"/>
          <p:cNvSpPr txBox="1">
            <a:spLocks noGrp="1"/>
          </p:cNvSpPr>
          <p:nvPr>
            <p:ph type="title"/>
          </p:nvPr>
        </p:nvSpPr>
        <p:spPr>
          <a:xfrm>
            <a:off x="314000" y="312433"/>
            <a:ext cx="113608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sz="4000"/>
              <a:t>National Wildlife Federation &amp; </a:t>
            </a:r>
            <a:endParaRPr sz="4000"/>
          </a:p>
          <a:p>
            <a:pPr marL="0" lvl="0" indent="0" algn="l" rtl="0">
              <a:lnSpc>
                <a:spcPct val="100000"/>
              </a:lnSpc>
              <a:spcBef>
                <a:spcPts val="0"/>
              </a:spcBef>
              <a:spcAft>
                <a:spcPts val="0"/>
              </a:spcAft>
              <a:buSzPts val="3600"/>
              <a:buNone/>
            </a:pPr>
            <a:r>
              <a:rPr lang="en" sz="4000"/>
              <a:t>Association of Northwest Steelheaders</a:t>
            </a:r>
            <a:endParaRPr sz="4000"/>
          </a:p>
        </p:txBody>
      </p:sp>
      <p:pic>
        <p:nvPicPr>
          <p:cNvPr id="196" name="Google Shape;196;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266075" y="4256175"/>
            <a:ext cx="2811578" cy="1820752"/>
          </a:xfrm>
          <a:prstGeom prst="rect">
            <a:avLst/>
          </a:prstGeom>
          <a:noFill/>
          <a:ln>
            <a:noFill/>
          </a:ln>
        </p:spPr>
      </p:pic>
      <p:sp>
        <p:nvSpPr>
          <p:cNvPr id="197" name="Google Shape;197;p6"/>
          <p:cNvSpPr txBox="1"/>
          <p:nvPr/>
        </p:nvSpPr>
        <p:spPr>
          <a:xfrm rot="365">
            <a:off x="8204029" y="312627"/>
            <a:ext cx="3772400" cy="10804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1200"/>
              </a:spcBef>
              <a:spcAft>
                <a:spcPts val="267"/>
              </a:spcAft>
              <a:buNone/>
            </a:pPr>
            <a:r>
              <a:rPr lang="en" sz="3200" b="0" i="0" u="none" strike="noStrike" cap="none">
                <a:solidFill>
                  <a:srgbClr val="000000"/>
                </a:solidFill>
                <a:latin typeface="Calibri"/>
                <a:ea typeface="Calibri"/>
                <a:cs typeface="Calibri"/>
                <a:sym typeface="Calibri"/>
              </a:rPr>
              <a:t>“</a:t>
            </a:r>
            <a:r>
              <a:rPr lang="en" sz="3200" b="0" i="1" u="none" strike="noStrike" cap="none">
                <a:solidFill>
                  <a:srgbClr val="000000"/>
                </a:solidFill>
                <a:latin typeface="Calibri"/>
                <a:ea typeface="Calibri"/>
                <a:cs typeface="Calibri"/>
                <a:sym typeface="Calibri"/>
              </a:rPr>
              <a:t>A Voice for Wildlife</a:t>
            </a:r>
            <a:r>
              <a:rPr lang="en" sz="3200" b="0" i="0" u="none" strike="noStrike" cap="none">
                <a:solidFill>
                  <a:srgbClr val="000000"/>
                </a:solidFill>
                <a:latin typeface="Calibri"/>
                <a:ea typeface="Calibri"/>
                <a:cs typeface="Calibri"/>
                <a:sym typeface="Calibri"/>
              </a:rPr>
              <a:t>”</a:t>
            </a:r>
            <a:endParaRPr sz="1867" b="0" i="0" u="none" strike="noStrike" cap="none">
              <a:solidFill>
                <a:srgbClr val="000000"/>
              </a:solidFill>
              <a:latin typeface="Arial"/>
              <a:ea typeface="Arial"/>
              <a:cs typeface="Arial"/>
              <a:sym typeface="Arial"/>
            </a:endParaRPr>
          </a:p>
        </p:txBody>
      </p:sp>
      <p:pic>
        <p:nvPicPr>
          <p:cNvPr id="198" name="Google Shape;198;p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04375" y="1700145"/>
            <a:ext cx="2170425" cy="2284756"/>
          </a:xfrm>
          <a:prstGeom prst="rect">
            <a:avLst/>
          </a:prstGeom>
          <a:noFill/>
          <a:ln>
            <a:noFill/>
          </a:ln>
        </p:spPr>
      </p:pic>
      <p:sp>
        <p:nvSpPr>
          <p:cNvPr id="199" name="Google Shape;199;p6"/>
          <p:cNvSpPr txBox="1">
            <a:spLocks noGrp="1"/>
          </p:cNvSpPr>
          <p:nvPr>
            <p:ph type="body" idx="1"/>
          </p:nvPr>
        </p:nvSpPr>
        <p:spPr>
          <a:xfrm>
            <a:off x="175833" y="1485233"/>
            <a:ext cx="10024000" cy="4950000"/>
          </a:xfrm>
          <a:prstGeom prst="rect">
            <a:avLst/>
          </a:prstGeom>
          <a:noFill/>
          <a:ln>
            <a:noFill/>
          </a:ln>
        </p:spPr>
        <p:txBody>
          <a:bodyPr spcFirstLastPara="1" wrap="square" lIns="121900" tIns="121900" rIns="121900" bIns="121900" anchor="t" anchorCtr="0">
            <a:noAutofit/>
          </a:bodyPr>
          <a:lstStyle/>
          <a:p>
            <a:pPr marL="609585" lvl="0" indent="-524920" algn="l" rtl="0">
              <a:lnSpc>
                <a:spcPct val="90000"/>
              </a:lnSpc>
              <a:spcBef>
                <a:spcPts val="1200"/>
              </a:spcBef>
              <a:spcAft>
                <a:spcPts val="0"/>
              </a:spcAft>
              <a:buClr>
                <a:srgbClr val="000000"/>
              </a:buClr>
              <a:buSzPts val="2600"/>
              <a:buChar char="●"/>
            </a:pPr>
            <a:r>
              <a:rPr lang="en" sz="3466">
                <a:solidFill>
                  <a:srgbClr val="000000"/>
                </a:solidFill>
                <a:latin typeface="Calibri"/>
                <a:ea typeface="Calibri"/>
                <a:cs typeface="Calibri"/>
                <a:sym typeface="Calibri"/>
              </a:rPr>
              <a:t>80+ years old – established 1936</a:t>
            </a:r>
            <a:endParaRPr sz="3466">
              <a:solidFill>
                <a:srgbClr val="000000"/>
              </a:solidFill>
              <a:latin typeface="Calibri"/>
              <a:ea typeface="Calibri"/>
              <a:cs typeface="Calibri"/>
              <a:sym typeface="Calibri"/>
            </a:endParaRPr>
          </a:p>
          <a:p>
            <a:pPr marL="609585" lvl="0" indent="-524920" algn="l" rtl="0">
              <a:lnSpc>
                <a:spcPct val="90000"/>
              </a:lnSpc>
              <a:spcBef>
                <a:spcPts val="0"/>
              </a:spcBef>
              <a:spcAft>
                <a:spcPts val="0"/>
              </a:spcAft>
              <a:buClr>
                <a:srgbClr val="000000"/>
              </a:buClr>
              <a:buSzPts val="2600"/>
              <a:buChar char="●"/>
            </a:pPr>
            <a:r>
              <a:rPr lang="en" sz="3466">
                <a:solidFill>
                  <a:srgbClr val="000000"/>
                </a:solidFill>
                <a:latin typeface="Calibri"/>
                <a:ea typeface="Calibri"/>
                <a:cs typeface="Calibri"/>
                <a:sym typeface="Calibri"/>
              </a:rPr>
              <a:t>6 million members – largest grassroots conservation organization in US</a:t>
            </a:r>
            <a:endParaRPr sz="3466">
              <a:solidFill>
                <a:srgbClr val="000000"/>
              </a:solidFill>
              <a:latin typeface="Calibri"/>
              <a:ea typeface="Calibri"/>
              <a:cs typeface="Calibri"/>
              <a:sym typeface="Calibri"/>
            </a:endParaRPr>
          </a:p>
          <a:p>
            <a:pPr marL="609585" lvl="0" indent="-524920" algn="l" rtl="0">
              <a:lnSpc>
                <a:spcPct val="90000"/>
              </a:lnSpc>
              <a:spcBef>
                <a:spcPts val="0"/>
              </a:spcBef>
              <a:spcAft>
                <a:spcPts val="0"/>
              </a:spcAft>
              <a:buClr>
                <a:srgbClr val="000000"/>
              </a:buClr>
              <a:buSzPts val="2600"/>
              <a:buChar char="●"/>
            </a:pPr>
            <a:r>
              <a:rPr lang="en" sz="3466">
                <a:solidFill>
                  <a:srgbClr val="000000"/>
                </a:solidFill>
                <a:latin typeface="Calibri"/>
                <a:ea typeface="Calibri"/>
                <a:cs typeface="Calibri"/>
                <a:sym typeface="Calibri"/>
              </a:rPr>
              <a:t>51 state affiliates make up the Federation</a:t>
            </a:r>
            <a:endParaRPr sz="3466">
              <a:solidFill>
                <a:srgbClr val="000000"/>
              </a:solidFill>
              <a:latin typeface="Calibri"/>
              <a:ea typeface="Calibri"/>
              <a:cs typeface="Calibri"/>
              <a:sym typeface="Calibri"/>
            </a:endParaRPr>
          </a:p>
          <a:p>
            <a:pPr marL="1219170" lvl="1" indent="-524919" algn="l" rtl="0">
              <a:lnSpc>
                <a:spcPct val="90000"/>
              </a:lnSpc>
              <a:spcBef>
                <a:spcPts val="0"/>
              </a:spcBef>
              <a:spcAft>
                <a:spcPts val="0"/>
              </a:spcAft>
              <a:buClr>
                <a:srgbClr val="000000"/>
              </a:buClr>
              <a:buSzPts val="2600"/>
              <a:buChar char="○"/>
            </a:pPr>
            <a:r>
              <a:rPr lang="en" sz="3466">
                <a:solidFill>
                  <a:srgbClr val="000000"/>
                </a:solidFill>
                <a:latin typeface="Calibri"/>
                <a:ea typeface="Calibri"/>
                <a:cs typeface="Calibri"/>
                <a:sym typeface="Calibri"/>
              </a:rPr>
              <a:t>Oregon affiliate partner is Association of Northwest Steelheaders</a:t>
            </a:r>
            <a:endParaRPr sz="3466">
              <a:solidFill>
                <a:srgbClr val="000000"/>
              </a:solidFill>
              <a:latin typeface="Calibri"/>
              <a:ea typeface="Calibri"/>
              <a:cs typeface="Calibri"/>
              <a:sym typeface="Calibri"/>
            </a:endParaRPr>
          </a:p>
          <a:p>
            <a:pPr marL="609584" lvl="0" indent="-524920" algn="l" rtl="0">
              <a:lnSpc>
                <a:spcPct val="90000"/>
              </a:lnSpc>
              <a:spcBef>
                <a:spcPts val="0"/>
              </a:spcBef>
              <a:spcAft>
                <a:spcPts val="0"/>
              </a:spcAft>
              <a:buClr>
                <a:srgbClr val="000000"/>
              </a:buClr>
              <a:buSzPts val="2600"/>
              <a:buFont typeface="Calibri"/>
              <a:buChar char="●"/>
            </a:pPr>
            <a:r>
              <a:rPr lang="en" sz="3466">
                <a:solidFill>
                  <a:srgbClr val="000000"/>
                </a:solidFill>
                <a:latin typeface="Calibri"/>
                <a:ea typeface="Calibri"/>
                <a:cs typeface="Calibri"/>
                <a:sym typeface="Calibri"/>
              </a:rPr>
              <a:t>Oregon focus: Education and Advocacy</a:t>
            </a:r>
            <a:endParaRPr sz="3466">
              <a:solidFill>
                <a:srgbClr val="000000"/>
              </a:solidFill>
              <a:latin typeface="Calibri"/>
              <a:ea typeface="Calibri"/>
              <a:cs typeface="Calibri"/>
              <a:sym typeface="Calibri"/>
            </a:endParaRPr>
          </a:p>
          <a:p>
            <a:pPr marL="609584" lvl="0" indent="0" algn="l" rtl="0">
              <a:lnSpc>
                <a:spcPct val="90000"/>
              </a:lnSpc>
              <a:spcBef>
                <a:spcPts val="0"/>
              </a:spcBef>
              <a:spcAft>
                <a:spcPts val="0"/>
              </a:spcAft>
              <a:buNone/>
            </a:pPr>
            <a:r>
              <a:rPr lang="en" sz="3466">
                <a:solidFill>
                  <a:srgbClr val="000000"/>
                </a:solidFill>
                <a:latin typeface="Calibri"/>
                <a:ea typeface="Calibri"/>
                <a:cs typeface="Calibri"/>
                <a:sym typeface="Calibri"/>
              </a:rPr>
              <a:t>(Salmon and monarch conservation,                   Garden for Wildlife, Eco-Schools USA)</a:t>
            </a:r>
            <a:endParaRPr sz="3200">
              <a:solidFill>
                <a:srgbClr val="000000"/>
              </a:solidFill>
              <a:latin typeface="Calibri"/>
              <a:ea typeface="Calibri"/>
              <a:cs typeface="Calibri"/>
              <a:sym typeface="Calibri"/>
            </a:endParaRPr>
          </a:p>
          <a:p>
            <a:pPr marL="0" lvl="0" indent="0" algn="l" rtl="0">
              <a:lnSpc>
                <a:spcPct val="115000"/>
              </a:lnSpc>
              <a:spcBef>
                <a:spcPts val="267"/>
              </a:spcBef>
              <a:spcAft>
                <a:spcPts val="2133"/>
              </a:spcAft>
              <a:buSzPts val="1800"/>
              <a:buNone/>
            </a:pPr>
            <a:endParaRPr/>
          </a:p>
        </p:txBody>
      </p:sp>
      <p:pic>
        <p:nvPicPr>
          <p:cNvPr id="200" name="Google Shape;200;p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866601" y="5148312"/>
            <a:ext cx="1232575" cy="1286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8"/>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600"/>
              <a:buNone/>
            </a:pPr>
            <a:r>
              <a:rPr lang="en"/>
              <a:t>The Problem</a:t>
            </a:r>
            <a:endParaRPr/>
          </a:p>
        </p:txBody>
      </p:sp>
      <p:sp>
        <p:nvSpPr>
          <p:cNvPr id="206" name="Google Shape;206;p8"/>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SzPts val="1800"/>
              <a:buNone/>
            </a:pPr>
            <a:endParaRPr/>
          </a:p>
        </p:txBody>
      </p:sp>
      <p:pic>
        <p:nvPicPr>
          <p:cNvPr id="207" name="Google Shape;207;p8"/>
          <p:cNvPicPr preferRelativeResize="0"/>
          <p:nvPr/>
        </p:nvPicPr>
        <p:blipFill rotWithShape="1">
          <a:blip r:embed="rId3">
            <a:alphaModFix/>
          </a:blip>
          <a:srcRect/>
          <a:stretch/>
        </p:blipFill>
        <p:spPr>
          <a:xfrm>
            <a:off x="461933" y="1614858"/>
            <a:ext cx="11360799" cy="4034677"/>
          </a:xfrm>
          <a:prstGeom prst="rect">
            <a:avLst/>
          </a:prstGeom>
          <a:noFill/>
          <a:ln>
            <a:noFill/>
          </a:ln>
        </p:spPr>
      </p:pic>
      <p:sp>
        <p:nvSpPr>
          <p:cNvPr id="208" name="Google Shape;208;p8"/>
          <p:cNvSpPr txBox="1"/>
          <p:nvPr/>
        </p:nvSpPr>
        <p:spPr>
          <a:xfrm>
            <a:off x="46233" y="3899667"/>
            <a:ext cx="12192000" cy="4000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1200"/>
              </a:spcBef>
              <a:spcAft>
                <a:spcPts val="267"/>
              </a:spcAft>
              <a:buNone/>
            </a:pPr>
            <a:r>
              <a:rPr lang="en" sz="3200" b="0" i="1" u="none" strike="noStrike" cap="none">
                <a:solidFill>
                  <a:srgbClr val="339966"/>
                </a:solidFill>
                <a:latin typeface="Open Sans"/>
                <a:ea typeface="Open Sans"/>
                <a:cs typeface="Open Sans"/>
                <a:sym typeface="Open Sans"/>
              </a:rPr>
              <a:t> </a:t>
            </a:r>
            <a:r>
              <a:rPr lang="en" sz="3200" b="0" i="1" u="none" strike="noStrike" cap="none">
                <a:solidFill>
                  <a:srgbClr val="EF6C00"/>
                </a:solidFill>
                <a:latin typeface="Open Sans"/>
                <a:ea typeface="Open Sans"/>
                <a:cs typeface="Open Sans"/>
                <a:sym typeface="Open Sans"/>
              </a:rPr>
              <a:t>TURN THIS … INTO … THIS!</a:t>
            </a:r>
            <a:endParaRPr sz="3200" b="0" i="1" u="none" strike="noStrike" cap="none">
              <a:solidFill>
                <a:srgbClr val="EF6C00"/>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6027</Words>
  <Application>Microsoft Macintosh PowerPoint</Application>
  <PresentationFormat>Widescreen</PresentationFormat>
  <Paragraphs>555</Paragraphs>
  <Slides>68</Slides>
  <Notes>68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68</vt:i4>
      </vt:variant>
    </vt:vector>
  </HeadingPairs>
  <TitlesOfParts>
    <vt:vector size="75" baseType="lpstr">
      <vt:lpstr>Times New Roman</vt:lpstr>
      <vt:lpstr>Calibri</vt:lpstr>
      <vt:lpstr>Arial</vt:lpstr>
      <vt:lpstr>PT Sans Narrow</vt:lpstr>
      <vt:lpstr>Open Sans</vt:lpstr>
      <vt:lpstr>Tropic</vt:lpstr>
      <vt:lpstr>Office Theme</vt:lpstr>
      <vt:lpstr>Gardening for Wildlife: Naturescaping Fundamentals</vt:lpstr>
      <vt:lpstr>Welcome!</vt:lpstr>
      <vt:lpstr>PowerPoint Presentation</vt:lpstr>
      <vt:lpstr>Zoom Etiquette</vt:lpstr>
      <vt:lpstr>Backyard Habitat Certification Program</vt:lpstr>
      <vt:lpstr>Clackamas River Basin Council</vt:lpstr>
      <vt:lpstr>Clackamas Soil and Water Conservation District</vt:lpstr>
      <vt:lpstr>National Wildlife Federation &amp;  Association of Northwest Steelheaders</vt:lpstr>
      <vt:lpstr>The Problem</vt:lpstr>
      <vt:lpstr>Wildlife are declining</vt:lpstr>
      <vt:lpstr>And Lets not forget more recent events </vt:lpstr>
      <vt:lpstr>It All Adds Up</vt:lpstr>
      <vt:lpstr> </vt:lpstr>
      <vt:lpstr>Why does naturescaping my yard even matter? </vt:lpstr>
      <vt:lpstr>Gardening Solutions</vt:lpstr>
      <vt:lpstr>PowerPoint Presentation</vt:lpstr>
      <vt:lpstr>Challenges  </vt:lpstr>
      <vt:lpstr>PowerPoint Presentation</vt:lpstr>
      <vt:lpstr>Other Corridors We May Not Think About </vt:lpstr>
      <vt:lpstr>More Layers = More Wildlife Diversity</vt:lpstr>
      <vt:lpstr>Elements of Habitat</vt:lpstr>
      <vt:lpstr>Food </vt:lpstr>
      <vt:lpstr>Food: Invertebrates</vt:lpstr>
      <vt:lpstr>Food Sources</vt:lpstr>
      <vt:lpstr>Water</vt:lpstr>
      <vt:lpstr>Water</vt:lpstr>
      <vt:lpstr>Water: Puddling Areas</vt:lpstr>
      <vt:lpstr>Water: Beyond our Property</vt:lpstr>
      <vt:lpstr>Water Sources</vt:lpstr>
      <vt:lpstr>Cover/Shelter</vt:lpstr>
      <vt:lpstr>Cover/Shelter: Supplemental Projects</vt:lpstr>
      <vt:lpstr>Cover/Shelter Sources</vt:lpstr>
      <vt:lpstr>Places to Raise Young</vt:lpstr>
      <vt:lpstr>Places to Raise Young: Nesting Boxes</vt:lpstr>
      <vt:lpstr>Places to Raise Young: Juvenile vs. Adult Needs</vt:lpstr>
      <vt:lpstr>Places to Raise Young: Sources</vt:lpstr>
      <vt:lpstr>All Seasons</vt:lpstr>
      <vt:lpstr>Gardening for Salmon</vt:lpstr>
      <vt:lpstr>Break</vt:lpstr>
      <vt:lpstr>Native Plants</vt:lpstr>
      <vt:lpstr>Noxious Weed Species</vt:lpstr>
      <vt:lpstr>Habitats and how to achieve them at home</vt:lpstr>
      <vt:lpstr>Meadow</vt:lpstr>
      <vt:lpstr>PowerPoint Presentation</vt:lpstr>
      <vt:lpstr>PowerPoint Presentation</vt:lpstr>
      <vt:lpstr>PowerPoint Presentation</vt:lpstr>
      <vt:lpstr>Forest </vt:lpstr>
      <vt:lpstr>If you build it they will come! </vt:lpstr>
      <vt:lpstr>Raingardens </vt:lpstr>
      <vt:lpstr>What is a raingarden? </vt:lpstr>
      <vt:lpstr>Raingardens are diverse and should fit the place </vt:lpstr>
      <vt:lpstr>Hedgerows</vt:lpstr>
      <vt:lpstr>PowerPoint Presentation</vt:lpstr>
      <vt:lpstr>Why should we care about Oregon white oak habitat?</vt:lpstr>
      <vt:lpstr>Reference:  John Christy and Ed Alverson, 2011</vt:lpstr>
      <vt:lpstr>A Continuum of Habitats</vt:lpstr>
      <vt:lpstr>PowerPoint Presentation</vt:lpstr>
      <vt:lpstr>Why do we care about oak habitat?</vt:lpstr>
      <vt:lpstr>Biodiversity</vt:lpstr>
      <vt:lpstr>PowerPoint Presentation</vt:lpstr>
      <vt:lpstr>PowerPoint Presentation</vt:lpstr>
      <vt:lpstr>How can you support Oregon white oak?</vt:lpstr>
      <vt:lpstr>PowerPoint Presentation</vt:lpstr>
      <vt:lpstr>Questions on what we have covered?</vt:lpstr>
      <vt:lpstr>Creating a Wildlife Habitat Involves...</vt:lpstr>
      <vt:lpstr>Build your DREAM habitat!</vt:lpstr>
      <vt:lpstr>Homework Activity:  Site Inventory/Mapping &amp; Dream Habitat</vt:lpstr>
      <vt:lpstr>Other questions? Please take our anonymous survey for a chance to win a raffle prize!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Gardening for Wildlife: Naturescaping Fundamentals</dc:title>
  <dc:subject/>
  <dc:creator>Clackamas River Basin Council</dc:creator>
  <cp:keywords/>
  <dc:description/>
  <cp:lastModifiedBy>Adam Spencer</cp:lastModifiedBy>
  <cp:revision>1</cp:revision>
  <dcterms:created xsi:type="dcterms:W3CDTF">2019-03-13T21:09:07Z</dcterms:created>
  <dcterms:modified xsi:type="dcterms:W3CDTF">2021-03-18T19:37:13Z</dcterms:modified>
  <cp:category/>
</cp:coreProperties>
</file>